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Poppins"/>
      <p:regular r:id="rId22"/>
      <p:bold r:id="rId23"/>
      <p:italic r:id="rId24"/>
      <p:boldItalic r:id="rId25"/>
    </p:embeddedFont>
    <p:embeddedFont>
      <p:font typeface="Proxima Nova Extrabold"/>
      <p:bold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648">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648"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oppins-regular.fntdata"/><Relationship Id="rId21" Type="http://schemas.openxmlformats.org/officeDocument/2006/relationships/slide" Target="slides/slide16.xml"/><Relationship Id="rId24" Type="http://schemas.openxmlformats.org/officeDocument/2006/relationships/font" Target="fonts/Poppins-italic.fntdata"/><Relationship Id="rId23" Type="http://schemas.openxmlformats.org/officeDocument/2006/relationships/font" Target="fonts/Poppi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roximaNovaExtrabold-bold.fntdata"/><Relationship Id="rId25" Type="http://schemas.openxmlformats.org/officeDocument/2006/relationships/font" Target="fonts/Poppi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png>
</file>

<file path=ppt/media/image12.png>
</file>

<file path=ppt/media/image13.jp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9a31a2570b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9a31a2570b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cbf719dcd8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cbf719dcd8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cbf719dcd8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cbf719dcd8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9ad40adcb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9ad40adcb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cbf719dcd8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cbf719dcd8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cbf719dcd8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cbf719dcd8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FF5A3A"/>
              </a:buClr>
              <a:buSzPts val="1500"/>
              <a:buFont typeface="Poppins"/>
              <a:buChar char="●"/>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99b2e268d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99b2e268d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FF5A3A"/>
              </a:buClr>
              <a:buSzPts val="1500"/>
              <a:buFont typeface="Poppins"/>
              <a:buChar char="●"/>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a48210a539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a48210a539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cbed5732fa_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cbed5732fa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c7d4bae90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c7d4bae90a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9e4570dfe1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9e4570dfe1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just">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cbf4ee37c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cbf4ee37c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99b2e268dd_0_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99b2e268dd_0_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99b2e268dd_0_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99b2e268dd_0_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9ad40adcb9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9ad40adcb9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cbf4ee37c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cbf4ee37c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ies.freepik.com/?utm=www.freepik.com&amp;_ga=2.77689172.1591764660.1597317048-1155750976.1541220006"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187100" y="1658458"/>
            <a:ext cx="6769800" cy="16767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SzPts val="5500"/>
              <a:buNone/>
              <a:defRPr sz="5500"/>
            </a:lvl1pPr>
            <a:lvl2pPr lvl="1" algn="ctr">
              <a:spcBef>
                <a:spcPts val="0"/>
              </a:spcBef>
              <a:spcAft>
                <a:spcPts val="0"/>
              </a:spcAft>
              <a:buSzPts val="5500"/>
              <a:buNone/>
              <a:defRPr sz="5500"/>
            </a:lvl2pPr>
            <a:lvl3pPr lvl="2" algn="ctr">
              <a:spcBef>
                <a:spcPts val="0"/>
              </a:spcBef>
              <a:spcAft>
                <a:spcPts val="0"/>
              </a:spcAft>
              <a:buSzPts val="5500"/>
              <a:buNone/>
              <a:defRPr sz="5500"/>
            </a:lvl3pPr>
            <a:lvl4pPr lvl="3" algn="ctr">
              <a:spcBef>
                <a:spcPts val="0"/>
              </a:spcBef>
              <a:spcAft>
                <a:spcPts val="0"/>
              </a:spcAft>
              <a:buSzPts val="5500"/>
              <a:buNone/>
              <a:defRPr sz="5500"/>
            </a:lvl4pPr>
            <a:lvl5pPr lvl="4" algn="ctr">
              <a:spcBef>
                <a:spcPts val="0"/>
              </a:spcBef>
              <a:spcAft>
                <a:spcPts val="0"/>
              </a:spcAft>
              <a:buSzPts val="5500"/>
              <a:buNone/>
              <a:defRPr sz="5500"/>
            </a:lvl5pPr>
            <a:lvl6pPr lvl="5" algn="ctr">
              <a:spcBef>
                <a:spcPts val="0"/>
              </a:spcBef>
              <a:spcAft>
                <a:spcPts val="0"/>
              </a:spcAft>
              <a:buSzPts val="5500"/>
              <a:buNone/>
              <a:defRPr sz="5500"/>
            </a:lvl6pPr>
            <a:lvl7pPr lvl="6" algn="ctr">
              <a:spcBef>
                <a:spcPts val="0"/>
              </a:spcBef>
              <a:spcAft>
                <a:spcPts val="0"/>
              </a:spcAft>
              <a:buSzPts val="5500"/>
              <a:buNone/>
              <a:defRPr sz="5500"/>
            </a:lvl7pPr>
            <a:lvl8pPr lvl="7" algn="ctr">
              <a:spcBef>
                <a:spcPts val="0"/>
              </a:spcBef>
              <a:spcAft>
                <a:spcPts val="0"/>
              </a:spcAft>
              <a:buSzPts val="5500"/>
              <a:buNone/>
              <a:defRPr sz="5500"/>
            </a:lvl8pPr>
            <a:lvl9pPr lvl="8" algn="ctr">
              <a:spcBef>
                <a:spcPts val="0"/>
              </a:spcBef>
              <a:spcAft>
                <a:spcPts val="0"/>
              </a:spcAft>
              <a:buSzPts val="5500"/>
              <a:buNone/>
              <a:defRPr sz="5500"/>
            </a:lvl9pPr>
          </a:lstStyle>
          <a:p/>
        </p:txBody>
      </p:sp>
      <p:sp>
        <p:nvSpPr>
          <p:cNvPr id="10" name="Google Shape;10;p2"/>
          <p:cNvSpPr txBox="1"/>
          <p:nvPr>
            <p:ph idx="1" type="subTitle"/>
          </p:nvPr>
        </p:nvSpPr>
        <p:spPr>
          <a:xfrm>
            <a:off x="2529450" y="3276058"/>
            <a:ext cx="4085100" cy="792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000"/>
            </a:lvl1pPr>
            <a:lvl2pPr lvl="1" algn="ctr">
              <a:lnSpc>
                <a:spcPct val="100000"/>
              </a:lnSpc>
              <a:spcBef>
                <a:spcPts val="0"/>
              </a:spcBef>
              <a:spcAft>
                <a:spcPts val="0"/>
              </a:spcAft>
              <a:buClr>
                <a:schemeClr val="lt1"/>
              </a:buClr>
              <a:buSzPts val="2600"/>
              <a:buNone/>
              <a:defRPr sz="2600">
                <a:solidFill>
                  <a:schemeClr val="lt1"/>
                </a:solidFill>
              </a:defRPr>
            </a:lvl2pPr>
            <a:lvl3pPr lvl="2" algn="ctr">
              <a:lnSpc>
                <a:spcPct val="100000"/>
              </a:lnSpc>
              <a:spcBef>
                <a:spcPts val="0"/>
              </a:spcBef>
              <a:spcAft>
                <a:spcPts val="0"/>
              </a:spcAft>
              <a:buClr>
                <a:schemeClr val="lt1"/>
              </a:buClr>
              <a:buSzPts val="2600"/>
              <a:buNone/>
              <a:defRPr sz="2600">
                <a:solidFill>
                  <a:schemeClr val="lt1"/>
                </a:solidFill>
              </a:defRPr>
            </a:lvl3pPr>
            <a:lvl4pPr lvl="3" algn="ctr">
              <a:lnSpc>
                <a:spcPct val="100000"/>
              </a:lnSpc>
              <a:spcBef>
                <a:spcPts val="0"/>
              </a:spcBef>
              <a:spcAft>
                <a:spcPts val="0"/>
              </a:spcAft>
              <a:buClr>
                <a:schemeClr val="lt1"/>
              </a:buClr>
              <a:buSzPts val="2600"/>
              <a:buNone/>
              <a:defRPr sz="2600">
                <a:solidFill>
                  <a:schemeClr val="lt1"/>
                </a:solidFill>
              </a:defRPr>
            </a:lvl4pPr>
            <a:lvl5pPr lvl="4" algn="ctr">
              <a:lnSpc>
                <a:spcPct val="100000"/>
              </a:lnSpc>
              <a:spcBef>
                <a:spcPts val="0"/>
              </a:spcBef>
              <a:spcAft>
                <a:spcPts val="0"/>
              </a:spcAft>
              <a:buClr>
                <a:schemeClr val="lt1"/>
              </a:buClr>
              <a:buSzPts val="2600"/>
              <a:buNone/>
              <a:defRPr sz="2600">
                <a:solidFill>
                  <a:schemeClr val="lt1"/>
                </a:solidFill>
              </a:defRPr>
            </a:lvl5pPr>
            <a:lvl6pPr lvl="5" algn="ctr">
              <a:lnSpc>
                <a:spcPct val="100000"/>
              </a:lnSpc>
              <a:spcBef>
                <a:spcPts val="0"/>
              </a:spcBef>
              <a:spcAft>
                <a:spcPts val="0"/>
              </a:spcAft>
              <a:buClr>
                <a:schemeClr val="lt1"/>
              </a:buClr>
              <a:buSzPts val="2600"/>
              <a:buNone/>
              <a:defRPr sz="2600">
                <a:solidFill>
                  <a:schemeClr val="lt1"/>
                </a:solidFill>
              </a:defRPr>
            </a:lvl6pPr>
            <a:lvl7pPr lvl="6" algn="ctr">
              <a:lnSpc>
                <a:spcPct val="100000"/>
              </a:lnSpc>
              <a:spcBef>
                <a:spcPts val="0"/>
              </a:spcBef>
              <a:spcAft>
                <a:spcPts val="0"/>
              </a:spcAft>
              <a:buClr>
                <a:schemeClr val="lt1"/>
              </a:buClr>
              <a:buSzPts val="2600"/>
              <a:buNone/>
              <a:defRPr sz="2600">
                <a:solidFill>
                  <a:schemeClr val="lt1"/>
                </a:solidFill>
              </a:defRPr>
            </a:lvl7pPr>
            <a:lvl8pPr lvl="7" algn="ctr">
              <a:lnSpc>
                <a:spcPct val="100000"/>
              </a:lnSpc>
              <a:spcBef>
                <a:spcPts val="0"/>
              </a:spcBef>
              <a:spcAft>
                <a:spcPts val="0"/>
              </a:spcAft>
              <a:buClr>
                <a:schemeClr val="lt1"/>
              </a:buClr>
              <a:buSzPts val="2600"/>
              <a:buNone/>
              <a:defRPr sz="2600">
                <a:solidFill>
                  <a:schemeClr val="lt1"/>
                </a:solidFill>
              </a:defRPr>
            </a:lvl8pPr>
            <a:lvl9pPr lvl="8" algn="ctr">
              <a:lnSpc>
                <a:spcPct val="100000"/>
              </a:lnSpc>
              <a:spcBef>
                <a:spcPts val="0"/>
              </a:spcBef>
              <a:spcAft>
                <a:spcPts val="0"/>
              </a:spcAft>
              <a:buClr>
                <a:schemeClr val="lt1"/>
              </a:buClr>
              <a:buSzPts val="2600"/>
              <a:buNone/>
              <a:defRPr sz="2600">
                <a:solidFill>
                  <a:schemeClr val="lt1"/>
                </a:solidFill>
              </a:defRPr>
            </a:lvl9pPr>
          </a:lstStyle>
          <a:p/>
        </p:txBody>
      </p:sp>
      <p:sp>
        <p:nvSpPr>
          <p:cNvPr id="11" name="Google Shape;11;p2"/>
          <p:cNvSpPr/>
          <p:nvPr/>
        </p:nvSpPr>
        <p:spPr>
          <a:xfrm>
            <a:off x="7241725" y="-435700"/>
            <a:ext cx="2202980" cy="2193370"/>
          </a:xfrm>
          <a:custGeom>
            <a:rect b="b" l="l" r="r" t="t"/>
            <a:pathLst>
              <a:path extrusionOk="0" h="58195" w="58450">
                <a:moveTo>
                  <a:pt x="4171" y="0"/>
                </a:moveTo>
                <a:cubicBezTo>
                  <a:pt x="4171" y="0"/>
                  <a:pt x="1" y="15822"/>
                  <a:pt x="11143" y="25850"/>
                </a:cubicBezTo>
                <a:cubicBezTo>
                  <a:pt x="20248" y="34064"/>
                  <a:pt x="32950" y="29830"/>
                  <a:pt x="40240" y="37725"/>
                </a:cubicBezTo>
                <a:cubicBezTo>
                  <a:pt x="47498" y="45620"/>
                  <a:pt x="43169" y="58004"/>
                  <a:pt x="58450" y="58195"/>
                </a:cubicBezTo>
                <a:lnTo>
                  <a:pt x="584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5904088">
            <a:off x="-1934891" y="2405696"/>
            <a:ext cx="6068967" cy="2883037"/>
          </a:xfrm>
          <a:custGeom>
            <a:rect b="b" l="l" r="r" t="t"/>
            <a:pathLst>
              <a:path extrusionOk="0" h="35827" w="75418">
                <a:moveTo>
                  <a:pt x="1" y="0"/>
                </a:moveTo>
                <a:lnTo>
                  <a:pt x="1" y="35242"/>
                </a:lnTo>
                <a:cubicBezTo>
                  <a:pt x="2666" y="35641"/>
                  <a:pt x="5115" y="35826"/>
                  <a:pt x="7368" y="35826"/>
                </a:cubicBezTo>
                <a:cubicBezTo>
                  <a:pt x="34186" y="35826"/>
                  <a:pt x="33493" y="9695"/>
                  <a:pt x="44124" y="9137"/>
                </a:cubicBezTo>
                <a:cubicBezTo>
                  <a:pt x="44658" y="9109"/>
                  <a:pt x="45169" y="9096"/>
                  <a:pt x="45660" y="9096"/>
                </a:cubicBezTo>
                <a:cubicBezTo>
                  <a:pt x="54790" y="9096"/>
                  <a:pt x="56602" y="13701"/>
                  <a:pt x="63417" y="13701"/>
                </a:cubicBezTo>
                <a:cubicBezTo>
                  <a:pt x="64150" y="13701"/>
                  <a:pt x="64940" y="13648"/>
                  <a:pt x="65804" y="13530"/>
                </a:cubicBezTo>
                <a:cubicBezTo>
                  <a:pt x="72553" y="12575"/>
                  <a:pt x="75418" y="4171"/>
                  <a:pt x="727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780716" y="-2974757"/>
            <a:ext cx="2898773" cy="4891705"/>
          </a:xfrm>
          <a:custGeom>
            <a:rect b="b" l="l" r="r" t="t"/>
            <a:pathLst>
              <a:path extrusionOk="0" h="23156" w="13722">
                <a:moveTo>
                  <a:pt x="4286" y="0"/>
                </a:moveTo>
                <a:cubicBezTo>
                  <a:pt x="4174" y="0"/>
                  <a:pt x="4061" y="4"/>
                  <a:pt x="3948" y="11"/>
                </a:cubicBezTo>
                <a:cubicBezTo>
                  <a:pt x="3948" y="11"/>
                  <a:pt x="3919" y="10"/>
                  <a:pt x="3866" y="10"/>
                </a:cubicBezTo>
                <a:cubicBezTo>
                  <a:pt x="3354" y="10"/>
                  <a:pt x="608" y="166"/>
                  <a:pt x="319" y="3513"/>
                </a:cubicBezTo>
                <a:cubicBezTo>
                  <a:pt x="1" y="7174"/>
                  <a:pt x="3121" y="8225"/>
                  <a:pt x="2261" y="12140"/>
                </a:cubicBezTo>
                <a:cubicBezTo>
                  <a:pt x="1404" y="16047"/>
                  <a:pt x="261" y="23155"/>
                  <a:pt x="6612" y="23155"/>
                </a:cubicBezTo>
                <a:cubicBezTo>
                  <a:pt x="6626" y="23155"/>
                  <a:pt x="6640" y="23155"/>
                  <a:pt x="6654" y="23155"/>
                </a:cubicBezTo>
                <a:cubicBezTo>
                  <a:pt x="12448" y="23123"/>
                  <a:pt x="13722" y="16056"/>
                  <a:pt x="13053" y="10517"/>
                </a:cubicBezTo>
                <a:cubicBezTo>
                  <a:pt x="12402" y="5304"/>
                  <a:pt x="8605" y="0"/>
                  <a:pt x="4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501592">
            <a:off x="6552136" y="3354173"/>
            <a:ext cx="5088387" cy="1703202"/>
          </a:xfrm>
          <a:custGeom>
            <a:rect b="b" l="l" r="r" t="t"/>
            <a:pathLst>
              <a:path extrusionOk="0" h="11157" w="33332">
                <a:moveTo>
                  <a:pt x="21569" y="1"/>
                </a:moveTo>
                <a:cubicBezTo>
                  <a:pt x="15225" y="1"/>
                  <a:pt x="13172" y="4823"/>
                  <a:pt x="6176" y="5395"/>
                </a:cubicBezTo>
                <a:cubicBezTo>
                  <a:pt x="0" y="5904"/>
                  <a:pt x="1433" y="11157"/>
                  <a:pt x="1433" y="11157"/>
                </a:cubicBezTo>
                <a:lnTo>
                  <a:pt x="30816" y="11157"/>
                </a:lnTo>
                <a:cubicBezTo>
                  <a:pt x="30816" y="11157"/>
                  <a:pt x="33331" y="1797"/>
                  <a:pt x="23940" y="205"/>
                </a:cubicBezTo>
                <a:cubicBezTo>
                  <a:pt x="23084" y="64"/>
                  <a:pt x="22298" y="1"/>
                  <a:pt x="21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2" name="Shape 62"/>
        <p:cNvGrpSpPr/>
        <p:nvPr/>
      </p:nvGrpSpPr>
      <p:grpSpPr>
        <a:xfrm>
          <a:off x="0" y="0"/>
          <a:ext cx="0" cy="0"/>
          <a:chOff x="0" y="0"/>
          <a:chExt cx="0" cy="0"/>
        </a:xfrm>
      </p:grpSpPr>
      <p:sp>
        <p:nvSpPr>
          <p:cNvPr id="63" name="Google Shape;63;p11"/>
          <p:cNvSpPr txBox="1"/>
          <p:nvPr>
            <p:ph hasCustomPrompt="1" type="title"/>
          </p:nvPr>
        </p:nvSpPr>
        <p:spPr>
          <a:xfrm>
            <a:off x="950450" y="1322916"/>
            <a:ext cx="3140400" cy="1573500"/>
          </a:xfrm>
          <a:prstGeom prst="rect">
            <a:avLst/>
          </a:prstGeom>
        </p:spPr>
        <p:txBody>
          <a:bodyPr anchorCtr="0" anchor="ctr" bIns="91425" lIns="91425" spcFirstLastPara="1" rIns="91425" wrap="square" tIns="91425">
            <a:noAutofit/>
          </a:bodyPr>
          <a:lstStyle>
            <a:lvl1pPr lvl="0" algn="ctr">
              <a:spcBef>
                <a:spcPts val="0"/>
              </a:spcBef>
              <a:spcAft>
                <a:spcPts val="0"/>
              </a:spcAft>
              <a:buSzPts val="10800"/>
              <a:buNone/>
              <a:defRPr sz="10800"/>
            </a:lvl1pPr>
            <a:lvl2pPr lvl="1" algn="ctr">
              <a:spcBef>
                <a:spcPts val="0"/>
              </a:spcBef>
              <a:spcAft>
                <a:spcPts val="0"/>
              </a:spcAft>
              <a:buSzPts val="12000"/>
              <a:buFont typeface="Poppins"/>
              <a:buNone/>
              <a:defRPr b="1" sz="12000">
                <a:latin typeface="Poppins"/>
                <a:ea typeface="Poppins"/>
                <a:cs typeface="Poppins"/>
                <a:sym typeface="Poppins"/>
              </a:defRPr>
            </a:lvl2pPr>
            <a:lvl3pPr lvl="2" algn="ctr">
              <a:spcBef>
                <a:spcPts val="0"/>
              </a:spcBef>
              <a:spcAft>
                <a:spcPts val="0"/>
              </a:spcAft>
              <a:buSzPts val="12000"/>
              <a:buFont typeface="Poppins"/>
              <a:buNone/>
              <a:defRPr b="1" sz="12000">
                <a:latin typeface="Poppins"/>
                <a:ea typeface="Poppins"/>
                <a:cs typeface="Poppins"/>
                <a:sym typeface="Poppins"/>
              </a:defRPr>
            </a:lvl3pPr>
            <a:lvl4pPr lvl="3" algn="ctr">
              <a:spcBef>
                <a:spcPts val="0"/>
              </a:spcBef>
              <a:spcAft>
                <a:spcPts val="0"/>
              </a:spcAft>
              <a:buSzPts val="12000"/>
              <a:buFont typeface="Poppins"/>
              <a:buNone/>
              <a:defRPr b="1" sz="12000">
                <a:latin typeface="Poppins"/>
                <a:ea typeface="Poppins"/>
                <a:cs typeface="Poppins"/>
                <a:sym typeface="Poppins"/>
              </a:defRPr>
            </a:lvl4pPr>
            <a:lvl5pPr lvl="4" algn="ctr">
              <a:spcBef>
                <a:spcPts val="0"/>
              </a:spcBef>
              <a:spcAft>
                <a:spcPts val="0"/>
              </a:spcAft>
              <a:buSzPts val="12000"/>
              <a:buFont typeface="Poppins"/>
              <a:buNone/>
              <a:defRPr b="1" sz="12000">
                <a:latin typeface="Poppins"/>
                <a:ea typeface="Poppins"/>
                <a:cs typeface="Poppins"/>
                <a:sym typeface="Poppins"/>
              </a:defRPr>
            </a:lvl5pPr>
            <a:lvl6pPr lvl="5" algn="ctr">
              <a:spcBef>
                <a:spcPts val="0"/>
              </a:spcBef>
              <a:spcAft>
                <a:spcPts val="0"/>
              </a:spcAft>
              <a:buSzPts val="12000"/>
              <a:buFont typeface="Poppins"/>
              <a:buNone/>
              <a:defRPr b="1" sz="12000">
                <a:latin typeface="Poppins"/>
                <a:ea typeface="Poppins"/>
                <a:cs typeface="Poppins"/>
                <a:sym typeface="Poppins"/>
              </a:defRPr>
            </a:lvl6pPr>
            <a:lvl7pPr lvl="6" algn="ctr">
              <a:spcBef>
                <a:spcPts val="0"/>
              </a:spcBef>
              <a:spcAft>
                <a:spcPts val="0"/>
              </a:spcAft>
              <a:buSzPts val="12000"/>
              <a:buFont typeface="Poppins"/>
              <a:buNone/>
              <a:defRPr b="1" sz="12000">
                <a:latin typeface="Poppins"/>
                <a:ea typeface="Poppins"/>
                <a:cs typeface="Poppins"/>
                <a:sym typeface="Poppins"/>
              </a:defRPr>
            </a:lvl7pPr>
            <a:lvl8pPr lvl="7" algn="ctr">
              <a:spcBef>
                <a:spcPts val="0"/>
              </a:spcBef>
              <a:spcAft>
                <a:spcPts val="0"/>
              </a:spcAft>
              <a:buSzPts val="12000"/>
              <a:buFont typeface="Poppins"/>
              <a:buNone/>
              <a:defRPr b="1" sz="12000">
                <a:latin typeface="Poppins"/>
                <a:ea typeface="Poppins"/>
                <a:cs typeface="Poppins"/>
                <a:sym typeface="Poppins"/>
              </a:defRPr>
            </a:lvl8pPr>
            <a:lvl9pPr lvl="8" algn="ctr">
              <a:spcBef>
                <a:spcPts val="0"/>
              </a:spcBef>
              <a:spcAft>
                <a:spcPts val="0"/>
              </a:spcAft>
              <a:buSzPts val="12000"/>
              <a:buFont typeface="Poppins"/>
              <a:buNone/>
              <a:defRPr b="1" sz="12000">
                <a:latin typeface="Poppins"/>
                <a:ea typeface="Poppins"/>
                <a:cs typeface="Poppins"/>
                <a:sym typeface="Poppins"/>
              </a:defRPr>
            </a:lvl9pPr>
          </a:lstStyle>
          <a:p>
            <a:r>
              <a:t>xx%</a:t>
            </a:r>
          </a:p>
        </p:txBody>
      </p:sp>
      <p:sp>
        <p:nvSpPr>
          <p:cNvPr id="64" name="Google Shape;64;p11"/>
          <p:cNvSpPr/>
          <p:nvPr/>
        </p:nvSpPr>
        <p:spPr>
          <a:xfrm rot="3111783">
            <a:off x="8087806" y="3378164"/>
            <a:ext cx="1692456" cy="2437535"/>
          </a:xfrm>
          <a:custGeom>
            <a:rect b="b" l="l" r="r" t="t"/>
            <a:pathLst>
              <a:path extrusionOk="0" h="70596" w="49017">
                <a:moveTo>
                  <a:pt x="20418" y="0"/>
                </a:moveTo>
                <a:cubicBezTo>
                  <a:pt x="17761" y="0"/>
                  <a:pt x="14904" y="574"/>
                  <a:pt x="11843" y="1836"/>
                </a:cubicBezTo>
                <a:cubicBezTo>
                  <a:pt x="6335" y="4128"/>
                  <a:pt x="0" y="11386"/>
                  <a:pt x="1783" y="22210"/>
                </a:cubicBezTo>
                <a:cubicBezTo>
                  <a:pt x="3566" y="33002"/>
                  <a:pt x="19197" y="39623"/>
                  <a:pt x="22476" y="48123"/>
                </a:cubicBezTo>
                <a:cubicBezTo>
                  <a:pt x="25787" y="56655"/>
                  <a:pt x="23049" y="66110"/>
                  <a:pt x="29893" y="69325"/>
                </a:cubicBezTo>
                <a:cubicBezTo>
                  <a:pt x="31707" y="70180"/>
                  <a:pt x="33465" y="70596"/>
                  <a:pt x="35128" y="70596"/>
                </a:cubicBezTo>
                <a:cubicBezTo>
                  <a:pt x="43185" y="70596"/>
                  <a:pt x="49016" y="60848"/>
                  <a:pt x="48198" y="44144"/>
                </a:cubicBezTo>
                <a:cubicBezTo>
                  <a:pt x="47310" y="26548"/>
                  <a:pt x="38486" y="0"/>
                  <a:pt x="20418" y="0"/>
                </a:cubicBezTo>
                <a:close/>
              </a:path>
            </a:pathLst>
          </a:custGeom>
          <a:solidFill>
            <a:srgbClr val="FFA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rot="-3752437">
            <a:off x="-125286" y="-447728"/>
            <a:ext cx="1461188" cy="1454813"/>
          </a:xfrm>
          <a:custGeom>
            <a:rect b="b" l="l" r="r" t="t"/>
            <a:pathLst>
              <a:path extrusionOk="0" h="58195" w="58450">
                <a:moveTo>
                  <a:pt x="4171" y="0"/>
                </a:moveTo>
                <a:cubicBezTo>
                  <a:pt x="4171" y="0"/>
                  <a:pt x="1" y="15822"/>
                  <a:pt x="11143" y="25850"/>
                </a:cubicBezTo>
                <a:cubicBezTo>
                  <a:pt x="20248" y="34064"/>
                  <a:pt x="32950" y="29830"/>
                  <a:pt x="40240" y="37725"/>
                </a:cubicBezTo>
                <a:cubicBezTo>
                  <a:pt x="47498" y="45620"/>
                  <a:pt x="43169" y="58004"/>
                  <a:pt x="58450" y="58195"/>
                </a:cubicBezTo>
                <a:lnTo>
                  <a:pt x="5845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6" name="Google Shape;66;p11"/>
          <p:cNvSpPr txBox="1"/>
          <p:nvPr>
            <p:ph idx="2" type="title"/>
          </p:nvPr>
        </p:nvSpPr>
        <p:spPr>
          <a:xfrm>
            <a:off x="950450" y="2783753"/>
            <a:ext cx="3140400" cy="407100"/>
          </a:xfrm>
          <a:prstGeom prst="rect">
            <a:avLst/>
          </a:prstGeom>
        </p:spPr>
        <p:txBody>
          <a:bodyPr anchorCtr="0" anchor="t" bIns="91425" lIns="91425" spcFirstLastPara="1" rIns="91425" wrap="square" tIns="91425">
            <a:noAutofit/>
          </a:bodyPr>
          <a:lstStyle>
            <a:lvl1pPr lvl="0" algn="ctr">
              <a:spcBef>
                <a:spcPts val="0"/>
              </a:spcBef>
              <a:spcAft>
                <a:spcPts val="0"/>
              </a:spcAft>
              <a:buSzPts val="2300"/>
              <a:buNone/>
              <a:defRPr sz="2300"/>
            </a:lvl1pPr>
            <a:lvl2pPr lvl="1" algn="ctr">
              <a:spcBef>
                <a:spcPts val="0"/>
              </a:spcBef>
              <a:spcAft>
                <a:spcPts val="0"/>
              </a:spcAft>
              <a:buSzPts val="2300"/>
              <a:buNone/>
              <a:defRPr sz="2300"/>
            </a:lvl2pPr>
            <a:lvl3pPr lvl="2" algn="ctr">
              <a:spcBef>
                <a:spcPts val="0"/>
              </a:spcBef>
              <a:spcAft>
                <a:spcPts val="0"/>
              </a:spcAft>
              <a:buSzPts val="2300"/>
              <a:buNone/>
              <a:defRPr sz="2300"/>
            </a:lvl3pPr>
            <a:lvl4pPr lvl="3" algn="ctr">
              <a:spcBef>
                <a:spcPts val="0"/>
              </a:spcBef>
              <a:spcAft>
                <a:spcPts val="0"/>
              </a:spcAft>
              <a:buSzPts val="2300"/>
              <a:buNone/>
              <a:defRPr sz="2300"/>
            </a:lvl4pPr>
            <a:lvl5pPr lvl="4" algn="ctr">
              <a:spcBef>
                <a:spcPts val="0"/>
              </a:spcBef>
              <a:spcAft>
                <a:spcPts val="0"/>
              </a:spcAft>
              <a:buSzPts val="2300"/>
              <a:buNone/>
              <a:defRPr sz="2300"/>
            </a:lvl5pPr>
            <a:lvl6pPr lvl="5" algn="ctr">
              <a:spcBef>
                <a:spcPts val="0"/>
              </a:spcBef>
              <a:spcAft>
                <a:spcPts val="0"/>
              </a:spcAft>
              <a:buSzPts val="2300"/>
              <a:buNone/>
              <a:defRPr sz="2300"/>
            </a:lvl6pPr>
            <a:lvl7pPr lvl="6" algn="ctr">
              <a:spcBef>
                <a:spcPts val="0"/>
              </a:spcBef>
              <a:spcAft>
                <a:spcPts val="0"/>
              </a:spcAft>
              <a:buSzPts val="2300"/>
              <a:buNone/>
              <a:defRPr sz="2300"/>
            </a:lvl7pPr>
            <a:lvl8pPr lvl="7" algn="ctr">
              <a:spcBef>
                <a:spcPts val="0"/>
              </a:spcBef>
              <a:spcAft>
                <a:spcPts val="0"/>
              </a:spcAft>
              <a:buSzPts val="2300"/>
              <a:buNone/>
              <a:defRPr sz="2300"/>
            </a:lvl8pPr>
            <a:lvl9pPr lvl="8" algn="ctr">
              <a:spcBef>
                <a:spcPts val="0"/>
              </a:spcBef>
              <a:spcAft>
                <a:spcPts val="0"/>
              </a:spcAft>
              <a:buSzPts val="2300"/>
              <a:buNone/>
              <a:defRPr sz="2300"/>
            </a:lvl9pPr>
          </a:lstStyle>
          <a:p/>
        </p:txBody>
      </p:sp>
      <p:sp>
        <p:nvSpPr>
          <p:cNvPr id="67" name="Google Shape;67;p11"/>
          <p:cNvSpPr txBox="1"/>
          <p:nvPr>
            <p:ph idx="1" type="subTitle"/>
          </p:nvPr>
        </p:nvSpPr>
        <p:spPr>
          <a:xfrm>
            <a:off x="950525" y="3230591"/>
            <a:ext cx="3140400" cy="773700"/>
          </a:xfrm>
          <a:prstGeom prst="rect">
            <a:avLst/>
          </a:prstGeom>
        </p:spPr>
        <p:txBody>
          <a:bodyPr anchorCtr="0" anchor="t" bIns="91425" lIns="91425" spcFirstLastPara="1" rIns="91425" wrap="square" tIns="91425">
            <a:noAutofit/>
          </a:bodyPr>
          <a:lstStyle>
            <a:lvl1pPr lvl="0" algn="ctr">
              <a:spcBef>
                <a:spcPts val="0"/>
              </a:spcBef>
              <a:spcAft>
                <a:spcPts val="0"/>
              </a:spcAft>
              <a:buSzPts val="1500"/>
              <a:buNone/>
              <a:defRPr sz="1400"/>
            </a:lvl1pPr>
            <a:lvl2pPr lvl="1" algn="ctr">
              <a:spcBef>
                <a:spcPts val="0"/>
              </a:spcBef>
              <a:spcAft>
                <a:spcPts val="0"/>
              </a:spcAft>
              <a:buSzPts val="1500"/>
              <a:buNone/>
              <a:defRPr sz="1500"/>
            </a:lvl2pPr>
            <a:lvl3pPr lvl="2" algn="ctr">
              <a:spcBef>
                <a:spcPts val="0"/>
              </a:spcBef>
              <a:spcAft>
                <a:spcPts val="0"/>
              </a:spcAft>
              <a:buSzPts val="1500"/>
              <a:buNone/>
              <a:defRPr sz="1500"/>
            </a:lvl3pPr>
            <a:lvl4pPr lvl="3" algn="ctr">
              <a:spcBef>
                <a:spcPts val="0"/>
              </a:spcBef>
              <a:spcAft>
                <a:spcPts val="0"/>
              </a:spcAft>
              <a:buSzPts val="1500"/>
              <a:buNone/>
              <a:defRPr sz="1500"/>
            </a:lvl4pPr>
            <a:lvl5pPr lvl="4" algn="ctr">
              <a:spcBef>
                <a:spcPts val="0"/>
              </a:spcBef>
              <a:spcAft>
                <a:spcPts val="0"/>
              </a:spcAft>
              <a:buSzPts val="1500"/>
              <a:buNone/>
              <a:defRPr sz="1500"/>
            </a:lvl5pPr>
            <a:lvl6pPr lvl="5" algn="ctr">
              <a:spcBef>
                <a:spcPts val="0"/>
              </a:spcBef>
              <a:spcAft>
                <a:spcPts val="0"/>
              </a:spcAft>
              <a:buSzPts val="1500"/>
              <a:buNone/>
              <a:defRPr sz="1500"/>
            </a:lvl6pPr>
            <a:lvl7pPr lvl="6" algn="ctr">
              <a:spcBef>
                <a:spcPts val="0"/>
              </a:spcBef>
              <a:spcAft>
                <a:spcPts val="0"/>
              </a:spcAft>
              <a:buSzPts val="1500"/>
              <a:buNone/>
              <a:defRPr sz="1500"/>
            </a:lvl7pPr>
            <a:lvl8pPr lvl="7" algn="ctr">
              <a:spcBef>
                <a:spcPts val="0"/>
              </a:spcBef>
              <a:spcAft>
                <a:spcPts val="0"/>
              </a:spcAft>
              <a:buSzPts val="1500"/>
              <a:buNone/>
              <a:defRPr sz="1500"/>
            </a:lvl8pPr>
            <a:lvl9pPr lvl="8" algn="ctr">
              <a:spcBef>
                <a:spcPts val="0"/>
              </a:spcBef>
              <a:spcAft>
                <a:spcPts val="0"/>
              </a:spcAft>
              <a:buSzPts val="1500"/>
              <a:buNone/>
              <a:defRPr sz="15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68" name="Shape 6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69" name="Shape 69"/>
        <p:cNvGrpSpPr/>
        <p:nvPr/>
      </p:nvGrpSpPr>
      <p:grpSpPr>
        <a:xfrm>
          <a:off x="0" y="0"/>
          <a:ext cx="0" cy="0"/>
          <a:chOff x="0" y="0"/>
          <a:chExt cx="0" cy="0"/>
        </a:xfrm>
      </p:grpSpPr>
      <p:sp>
        <p:nvSpPr>
          <p:cNvPr id="70" name="Google Shape;70;p13"/>
          <p:cNvSpPr txBox="1"/>
          <p:nvPr>
            <p:ph hasCustomPrompt="1" type="title"/>
          </p:nvPr>
        </p:nvSpPr>
        <p:spPr>
          <a:xfrm>
            <a:off x="2982383" y="1313514"/>
            <a:ext cx="15663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71" name="Google Shape;71;p13"/>
          <p:cNvSpPr txBox="1"/>
          <p:nvPr>
            <p:ph hasCustomPrompt="1" idx="2" type="title"/>
          </p:nvPr>
        </p:nvSpPr>
        <p:spPr>
          <a:xfrm>
            <a:off x="4595401" y="1313514"/>
            <a:ext cx="15663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72" name="Google Shape;72;p13"/>
          <p:cNvSpPr txBox="1"/>
          <p:nvPr>
            <p:ph hasCustomPrompt="1" idx="3" type="title"/>
          </p:nvPr>
        </p:nvSpPr>
        <p:spPr>
          <a:xfrm>
            <a:off x="2982383" y="2764813"/>
            <a:ext cx="15663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73" name="Google Shape;73;p13"/>
          <p:cNvSpPr txBox="1"/>
          <p:nvPr>
            <p:ph hasCustomPrompt="1" idx="4" type="title"/>
          </p:nvPr>
        </p:nvSpPr>
        <p:spPr>
          <a:xfrm>
            <a:off x="4595401" y="2764813"/>
            <a:ext cx="1566300" cy="118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7000"/>
              <a:buNone/>
              <a:defRPr sz="7000"/>
            </a:lvl1pPr>
            <a:lvl2pPr lvl="1" rtl="0" algn="ctr">
              <a:spcBef>
                <a:spcPts val="0"/>
              </a:spcBef>
              <a:spcAft>
                <a:spcPts val="0"/>
              </a:spcAft>
              <a:buSzPts val="7000"/>
              <a:buNone/>
              <a:defRPr sz="7000"/>
            </a:lvl2pPr>
            <a:lvl3pPr lvl="2" rtl="0" algn="ctr">
              <a:spcBef>
                <a:spcPts val="0"/>
              </a:spcBef>
              <a:spcAft>
                <a:spcPts val="0"/>
              </a:spcAft>
              <a:buSzPts val="7000"/>
              <a:buNone/>
              <a:defRPr sz="7000"/>
            </a:lvl3pPr>
            <a:lvl4pPr lvl="3" rtl="0" algn="ctr">
              <a:spcBef>
                <a:spcPts val="0"/>
              </a:spcBef>
              <a:spcAft>
                <a:spcPts val="0"/>
              </a:spcAft>
              <a:buSzPts val="7000"/>
              <a:buNone/>
              <a:defRPr sz="7000"/>
            </a:lvl4pPr>
            <a:lvl5pPr lvl="4" rtl="0" algn="ctr">
              <a:spcBef>
                <a:spcPts val="0"/>
              </a:spcBef>
              <a:spcAft>
                <a:spcPts val="0"/>
              </a:spcAft>
              <a:buSzPts val="7000"/>
              <a:buNone/>
              <a:defRPr sz="7000"/>
            </a:lvl5pPr>
            <a:lvl6pPr lvl="5" rtl="0" algn="ctr">
              <a:spcBef>
                <a:spcPts val="0"/>
              </a:spcBef>
              <a:spcAft>
                <a:spcPts val="0"/>
              </a:spcAft>
              <a:buSzPts val="7000"/>
              <a:buNone/>
              <a:defRPr sz="7000"/>
            </a:lvl6pPr>
            <a:lvl7pPr lvl="6" rtl="0" algn="ctr">
              <a:spcBef>
                <a:spcPts val="0"/>
              </a:spcBef>
              <a:spcAft>
                <a:spcPts val="0"/>
              </a:spcAft>
              <a:buSzPts val="7000"/>
              <a:buNone/>
              <a:defRPr sz="7000"/>
            </a:lvl7pPr>
            <a:lvl8pPr lvl="7" rtl="0" algn="ctr">
              <a:spcBef>
                <a:spcPts val="0"/>
              </a:spcBef>
              <a:spcAft>
                <a:spcPts val="0"/>
              </a:spcAft>
              <a:buSzPts val="7000"/>
              <a:buNone/>
              <a:defRPr sz="7000"/>
            </a:lvl8pPr>
            <a:lvl9pPr lvl="8" rtl="0" algn="ctr">
              <a:spcBef>
                <a:spcPts val="0"/>
              </a:spcBef>
              <a:spcAft>
                <a:spcPts val="0"/>
              </a:spcAft>
              <a:buSzPts val="7000"/>
              <a:buNone/>
              <a:defRPr sz="7000"/>
            </a:lvl9pPr>
          </a:lstStyle>
          <a:p>
            <a:r>
              <a:t>xx%</a:t>
            </a:r>
          </a:p>
        </p:txBody>
      </p:sp>
      <p:sp>
        <p:nvSpPr>
          <p:cNvPr id="74" name="Google Shape;74;p13"/>
          <p:cNvSpPr txBox="1"/>
          <p:nvPr>
            <p:ph idx="5" type="title"/>
          </p:nvPr>
        </p:nvSpPr>
        <p:spPr>
          <a:xfrm>
            <a:off x="1278380" y="1217230"/>
            <a:ext cx="1714500" cy="320400"/>
          </a:xfrm>
          <a:prstGeom prst="rect">
            <a:avLst/>
          </a:prstGeom>
        </p:spPr>
        <p:txBody>
          <a:bodyPr anchorCtr="0" anchor="t" bIns="91425" lIns="91425" spcFirstLastPara="1" rIns="91425" wrap="square" tIns="91425">
            <a:noAutofit/>
          </a:bodyPr>
          <a:lstStyle>
            <a:lvl1pPr lvl="0" algn="r">
              <a:spcBef>
                <a:spcPts val="0"/>
              </a:spcBef>
              <a:spcAft>
                <a:spcPts val="0"/>
              </a:spcAft>
              <a:buSzPts val="2000"/>
              <a:buNone/>
              <a:defRPr sz="2000"/>
            </a:lvl1pPr>
            <a:lvl2pPr lvl="1" algn="r">
              <a:spcBef>
                <a:spcPts val="0"/>
              </a:spcBef>
              <a:spcAft>
                <a:spcPts val="0"/>
              </a:spcAft>
              <a:buSzPts val="2000"/>
              <a:buFont typeface="Poppins"/>
              <a:buNone/>
              <a:defRPr b="1" sz="2000">
                <a:latin typeface="Poppins"/>
                <a:ea typeface="Poppins"/>
                <a:cs typeface="Poppins"/>
                <a:sym typeface="Poppins"/>
              </a:defRPr>
            </a:lvl2pPr>
            <a:lvl3pPr lvl="2" algn="r">
              <a:spcBef>
                <a:spcPts val="0"/>
              </a:spcBef>
              <a:spcAft>
                <a:spcPts val="0"/>
              </a:spcAft>
              <a:buSzPts val="2000"/>
              <a:buFont typeface="Poppins"/>
              <a:buNone/>
              <a:defRPr b="1" sz="2000">
                <a:latin typeface="Poppins"/>
                <a:ea typeface="Poppins"/>
                <a:cs typeface="Poppins"/>
                <a:sym typeface="Poppins"/>
              </a:defRPr>
            </a:lvl3pPr>
            <a:lvl4pPr lvl="3" algn="r">
              <a:spcBef>
                <a:spcPts val="0"/>
              </a:spcBef>
              <a:spcAft>
                <a:spcPts val="0"/>
              </a:spcAft>
              <a:buSzPts val="2000"/>
              <a:buFont typeface="Poppins"/>
              <a:buNone/>
              <a:defRPr b="1" sz="2000">
                <a:latin typeface="Poppins"/>
                <a:ea typeface="Poppins"/>
                <a:cs typeface="Poppins"/>
                <a:sym typeface="Poppins"/>
              </a:defRPr>
            </a:lvl4pPr>
            <a:lvl5pPr lvl="4" algn="r">
              <a:spcBef>
                <a:spcPts val="0"/>
              </a:spcBef>
              <a:spcAft>
                <a:spcPts val="0"/>
              </a:spcAft>
              <a:buSzPts val="2000"/>
              <a:buFont typeface="Poppins"/>
              <a:buNone/>
              <a:defRPr b="1" sz="2000">
                <a:latin typeface="Poppins"/>
                <a:ea typeface="Poppins"/>
                <a:cs typeface="Poppins"/>
                <a:sym typeface="Poppins"/>
              </a:defRPr>
            </a:lvl5pPr>
            <a:lvl6pPr lvl="5" algn="r">
              <a:spcBef>
                <a:spcPts val="0"/>
              </a:spcBef>
              <a:spcAft>
                <a:spcPts val="0"/>
              </a:spcAft>
              <a:buSzPts val="2000"/>
              <a:buFont typeface="Poppins"/>
              <a:buNone/>
              <a:defRPr b="1" sz="2000">
                <a:latin typeface="Poppins"/>
                <a:ea typeface="Poppins"/>
                <a:cs typeface="Poppins"/>
                <a:sym typeface="Poppins"/>
              </a:defRPr>
            </a:lvl6pPr>
            <a:lvl7pPr lvl="6" algn="r">
              <a:spcBef>
                <a:spcPts val="0"/>
              </a:spcBef>
              <a:spcAft>
                <a:spcPts val="0"/>
              </a:spcAft>
              <a:buSzPts val="2000"/>
              <a:buFont typeface="Poppins"/>
              <a:buNone/>
              <a:defRPr b="1" sz="2000">
                <a:latin typeface="Poppins"/>
                <a:ea typeface="Poppins"/>
                <a:cs typeface="Poppins"/>
                <a:sym typeface="Poppins"/>
              </a:defRPr>
            </a:lvl7pPr>
            <a:lvl8pPr lvl="7" algn="r">
              <a:spcBef>
                <a:spcPts val="0"/>
              </a:spcBef>
              <a:spcAft>
                <a:spcPts val="0"/>
              </a:spcAft>
              <a:buSzPts val="2000"/>
              <a:buFont typeface="Poppins"/>
              <a:buNone/>
              <a:defRPr b="1" sz="2000">
                <a:latin typeface="Poppins"/>
                <a:ea typeface="Poppins"/>
                <a:cs typeface="Poppins"/>
                <a:sym typeface="Poppins"/>
              </a:defRPr>
            </a:lvl8pPr>
            <a:lvl9pPr lvl="8" algn="r">
              <a:spcBef>
                <a:spcPts val="0"/>
              </a:spcBef>
              <a:spcAft>
                <a:spcPts val="0"/>
              </a:spcAft>
              <a:buSzPts val="2000"/>
              <a:buFont typeface="Poppins"/>
              <a:buNone/>
              <a:defRPr b="1" sz="2000">
                <a:latin typeface="Poppins"/>
                <a:ea typeface="Poppins"/>
                <a:cs typeface="Poppins"/>
                <a:sym typeface="Poppins"/>
              </a:defRPr>
            </a:lvl9pPr>
          </a:lstStyle>
          <a:p/>
        </p:txBody>
      </p:sp>
      <p:sp>
        <p:nvSpPr>
          <p:cNvPr id="75" name="Google Shape;75;p13"/>
          <p:cNvSpPr txBox="1"/>
          <p:nvPr>
            <p:ph idx="1" type="subTitle"/>
          </p:nvPr>
        </p:nvSpPr>
        <p:spPr>
          <a:xfrm>
            <a:off x="1308980" y="1572592"/>
            <a:ext cx="1683900" cy="833100"/>
          </a:xfrm>
          <a:prstGeom prst="rect">
            <a:avLst/>
          </a:prstGeom>
        </p:spPr>
        <p:txBody>
          <a:bodyPr anchorCtr="0" anchor="t" bIns="91425" lIns="91425" spcFirstLastPara="1" rIns="91425" wrap="square" tIns="91425">
            <a:noAutofit/>
          </a:bodyPr>
          <a:lstStyle>
            <a:lvl1pPr lvl="0" algn="r">
              <a:spcBef>
                <a:spcPts val="0"/>
              </a:spcBef>
              <a:spcAft>
                <a:spcPts val="0"/>
              </a:spcAft>
              <a:buSzPts val="1400"/>
              <a:buNone/>
              <a:defRPr sz="1400"/>
            </a:lvl1pPr>
            <a:lvl2pPr lvl="1" algn="r">
              <a:spcBef>
                <a:spcPts val="0"/>
              </a:spcBef>
              <a:spcAft>
                <a:spcPts val="0"/>
              </a:spcAft>
              <a:buSzPts val="1400"/>
              <a:buNone/>
              <a:defRPr sz="1400"/>
            </a:lvl2pPr>
            <a:lvl3pPr lvl="2" algn="r">
              <a:spcBef>
                <a:spcPts val="0"/>
              </a:spcBef>
              <a:spcAft>
                <a:spcPts val="0"/>
              </a:spcAft>
              <a:buSzPts val="1400"/>
              <a:buNone/>
              <a:defRPr sz="1400"/>
            </a:lvl3pPr>
            <a:lvl4pPr lvl="3" algn="r">
              <a:spcBef>
                <a:spcPts val="0"/>
              </a:spcBef>
              <a:spcAft>
                <a:spcPts val="0"/>
              </a:spcAft>
              <a:buSzPts val="1400"/>
              <a:buNone/>
              <a:defRPr sz="1400"/>
            </a:lvl4pPr>
            <a:lvl5pPr lvl="4" algn="r">
              <a:spcBef>
                <a:spcPts val="0"/>
              </a:spcBef>
              <a:spcAft>
                <a:spcPts val="0"/>
              </a:spcAft>
              <a:buSzPts val="1400"/>
              <a:buNone/>
              <a:defRPr sz="1400"/>
            </a:lvl5pPr>
            <a:lvl6pPr lvl="5" algn="r">
              <a:spcBef>
                <a:spcPts val="0"/>
              </a:spcBef>
              <a:spcAft>
                <a:spcPts val="0"/>
              </a:spcAft>
              <a:buSzPts val="1400"/>
              <a:buNone/>
              <a:defRPr sz="1400"/>
            </a:lvl6pPr>
            <a:lvl7pPr lvl="6" algn="r">
              <a:spcBef>
                <a:spcPts val="0"/>
              </a:spcBef>
              <a:spcAft>
                <a:spcPts val="0"/>
              </a:spcAft>
              <a:buSzPts val="1400"/>
              <a:buNone/>
              <a:defRPr sz="1400"/>
            </a:lvl7pPr>
            <a:lvl8pPr lvl="7" algn="r">
              <a:spcBef>
                <a:spcPts val="0"/>
              </a:spcBef>
              <a:spcAft>
                <a:spcPts val="0"/>
              </a:spcAft>
              <a:buSzPts val="1400"/>
              <a:buNone/>
              <a:defRPr sz="1400"/>
            </a:lvl8pPr>
            <a:lvl9pPr lvl="8" algn="r">
              <a:spcBef>
                <a:spcPts val="0"/>
              </a:spcBef>
              <a:spcAft>
                <a:spcPts val="0"/>
              </a:spcAft>
              <a:buSzPts val="1400"/>
              <a:buNone/>
              <a:defRPr sz="1400"/>
            </a:lvl9pPr>
          </a:lstStyle>
          <a:p/>
        </p:txBody>
      </p:sp>
      <p:sp>
        <p:nvSpPr>
          <p:cNvPr id="76" name="Google Shape;76;p13"/>
          <p:cNvSpPr txBox="1"/>
          <p:nvPr>
            <p:ph idx="6" type="title"/>
          </p:nvPr>
        </p:nvSpPr>
        <p:spPr>
          <a:xfrm>
            <a:off x="1278380" y="2668529"/>
            <a:ext cx="1714500" cy="320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None/>
              <a:defRPr sz="2000"/>
            </a:lvl1pPr>
            <a:lvl2pPr lvl="1" rtl="0" algn="r">
              <a:spcBef>
                <a:spcPts val="0"/>
              </a:spcBef>
              <a:spcAft>
                <a:spcPts val="0"/>
              </a:spcAft>
              <a:buSzPts val="2000"/>
              <a:buFont typeface="Poppins"/>
              <a:buNone/>
              <a:defRPr b="1" sz="2000">
                <a:latin typeface="Poppins"/>
                <a:ea typeface="Poppins"/>
                <a:cs typeface="Poppins"/>
                <a:sym typeface="Poppins"/>
              </a:defRPr>
            </a:lvl2pPr>
            <a:lvl3pPr lvl="2" rtl="0" algn="r">
              <a:spcBef>
                <a:spcPts val="0"/>
              </a:spcBef>
              <a:spcAft>
                <a:spcPts val="0"/>
              </a:spcAft>
              <a:buSzPts val="2000"/>
              <a:buFont typeface="Poppins"/>
              <a:buNone/>
              <a:defRPr b="1" sz="2000">
                <a:latin typeface="Poppins"/>
                <a:ea typeface="Poppins"/>
                <a:cs typeface="Poppins"/>
                <a:sym typeface="Poppins"/>
              </a:defRPr>
            </a:lvl3pPr>
            <a:lvl4pPr lvl="3" rtl="0" algn="r">
              <a:spcBef>
                <a:spcPts val="0"/>
              </a:spcBef>
              <a:spcAft>
                <a:spcPts val="0"/>
              </a:spcAft>
              <a:buSzPts val="2000"/>
              <a:buFont typeface="Poppins"/>
              <a:buNone/>
              <a:defRPr b="1" sz="2000">
                <a:latin typeface="Poppins"/>
                <a:ea typeface="Poppins"/>
                <a:cs typeface="Poppins"/>
                <a:sym typeface="Poppins"/>
              </a:defRPr>
            </a:lvl4pPr>
            <a:lvl5pPr lvl="4" rtl="0" algn="r">
              <a:spcBef>
                <a:spcPts val="0"/>
              </a:spcBef>
              <a:spcAft>
                <a:spcPts val="0"/>
              </a:spcAft>
              <a:buSzPts val="2000"/>
              <a:buFont typeface="Poppins"/>
              <a:buNone/>
              <a:defRPr b="1" sz="2000">
                <a:latin typeface="Poppins"/>
                <a:ea typeface="Poppins"/>
                <a:cs typeface="Poppins"/>
                <a:sym typeface="Poppins"/>
              </a:defRPr>
            </a:lvl5pPr>
            <a:lvl6pPr lvl="5" rtl="0" algn="r">
              <a:spcBef>
                <a:spcPts val="0"/>
              </a:spcBef>
              <a:spcAft>
                <a:spcPts val="0"/>
              </a:spcAft>
              <a:buSzPts val="2000"/>
              <a:buFont typeface="Poppins"/>
              <a:buNone/>
              <a:defRPr b="1" sz="2000">
                <a:latin typeface="Poppins"/>
                <a:ea typeface="Poppins"/>
                <a:cs typeface="Poppins"/>
                <a:sym typeface="Poppins"/>
              </a:defRPr>
            </a:lvl6pPr>
            <a:lvl7pPr lvl="6" rtl="0" algn="r">
              <a:spcBef>
                <a:spcPts val="0"/>
              </a:spcBef>
              <a:spcAft>
                <a:spcPts val="0"/>
              </a:spcAft>
              <a:buSzPts val="2000"/>
              <a:buFont typeface="Poppins"/>
              <a:buNone/>
              <a:defRPr b="1" sz="2000">
                <a:latin typeface="Poppins"/>
                <a:ea typeface="Poppins"/>
                <a:cs typeface="Poppins"/>
                <a:sym typeface="Poppins"/>
              </a:defRPr>
            </a:lvl7pPr>
            <a:lvl8pPr lvl="7" rtl="0" algn="r">
              <a:spcBef>
                <a:spcPts val="0"/>
              </a:spcBef>
              <a:spcAft>
                <a:spcPts val="0"/>
              </a:spcAft>
              <a:buSzPts val="2000"/>
              <a:buFont typeface="Poppins"/>
              <a:buNone/>
              <a:defRPr b="1" sz="2000">
                <a:latin typeface="Poppins"/>
                <a:ea typeface="Poppins"/>
                <a:cs typeface="Poppins"/>
                <a:sym typeface="Poppins"/>
              </a:defRPr>
            </a:lvl8pPr>
            <a:lvl9pPr lvl="8" rtl="0" algn="r">
              <a:spcBef>
                <a:spcPts val="0"/>
              </a:spcBef>
              <a:spcAft>
                <a:spcPts val="0"/>
              </a:spcAft>
              <a:buSzPts val="2000"/>
              <a:buFont typeface="Poppins"/>
              <a:buNone/>
              <a:defRPr b="1" sz="2000">
                <a:latin typeface="Poppins"/>
                <a:ea typeface="Poppins"/>
                <a:cs typeface="Poppins"/>
                <a:sym typeface="Poppins"/>
              </a:defRPr>
            </a:lvl9pPr>
          </a:lstStyle>
          <a:p/>
        </p:txBody>
      </p:sp>
      <p:sp>
        <p:nvSpPr>
          <p:cNvPr id="77" name="Google Shape;77;p13"/>
          <p:cNvSpPr txBox="1"/>
          <p:nvPr>
            <p:ph idx="7" type="subTitle"/>
          </p:nvPr>
        </p:nvSpPr>
        <p:spPr>
          <a:xfrm>
            <a:off x="1308980" y="3023890"/>
            <a:ext cx="1683900" cy="833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400"/>
            </a:lvl1pPr>
            <a:lvl2pPr lvl="1" rtl="0" algn="r">
              <a:spcBef>
                <a:spcPts val="0"/>
              </a:spcBef>
              <a:spcAft>
                <a:spcPts val="0"/>
              </a:spcAft>
              <a:buSzPts val="1400"/>
              <a:buNone/>
              <a:defRPr sz="1400"/>
            </a:lvl2pPr>
            <a:lvl3pPr lvl="2" rtl="0" algn="r">
              <a:spcBef>
                <a:spcPts val="0"/>
              </a:spcBef>
              <a:spcAft>
                <a:spcPts val="0"/>
              </a:spcAft>
              <a:buSzPts val="1400"/>
              <a:buNone/>
              <a:defRPr sz="1400"/>
            </a:lvl3pPr>
            <a:lvl4pPr lvl="3" rtl="0" algn="r">
              <a:spcBef>
                <a:spcPts val="0"/>
              </a:spcBef>
              <a:spcAft>
                <a:spcPts val="0"/>
              </a:spcAft>
              <a:buSzPts val="1400"/>
              <a:buNone/>
              <a:defRPr sz="1400"/>
            </a:lvl4pPr>
            <a:lvl5pPr lvl="4" rtl="0" algn="r">
              <a:spcBef>
                <a:spcPts val="0"/>
              </a:spcBef>
              <a:spcAft>
                <a:spcPts val="0"/>
              </a:spcAft>
              <a:buSzPts val="1400"/>
              <a:buNone/>
              <a:defRPr sz="1400"/>
            </a:lvl5pPr>
            <a:lvl6pPr lvl="5" rtl="0" algn="r">
              <a:spcBef>
                <a:spcPts val="0"/>
              </a:spcBef>
              <a:spcAft>
                <a:spcPts val="0"/>
              </a:spcAft>
              <a:buSzPts val="1400"/>
              <a:buNone/>
              <a:defRPr sz="1400"/>
            </a:lvl6pPr>
            <a:lvl7pPr lvl="6" rtl="0" algn="r">
              <a:spcBef>
                <a:spcPts val="0"/>
              </a:spcBef>
              <a:spcAft>
                <a:spcPts val="0"/>
              </a:spcAft>
              <a:buSzPts val="1400"/>
              <a:buNone/>
              <a:defRPr sz="1400"/>
            </a:lvl7pPr>
            <a:lvl8pPr lvl="7" rtl="0" algn="r">
              <a:spcBef>
                <a:spcPts val="0"/>
              </a:spcBef>
              <a:spcAft>
                <a:spcPts val="0"/>
              </a:spcAft>
              <a:buSzPts val="1400"/>
              <a:buNone/>
              <a:defRPr sz="1400"/>
            </a:lvl8pPr>
            <a:lvl9pPr lvl="8" rtl="0" algn="r">
              <a:spcBef>
                <a:spcPts val="0"/>
              </a:spcBef>
              <a:spcAft>
                <a:spcPts val="0"/>
              </a:spcAft>
              <a:buSzPts val="1400"/>
              <a:buNone/>
              <a:defRPr sz="1400"/>
            </a:lvl9pPr>
          </a:lstStyle>
          <a:p/>
        </p:txBody>
      </p:sp>
      <p:sp>
        <p:nvSpPr>
          <p:cNvPr id="78" name="Google Shape;78;p13"/>
          <p:cNvSpPr txBox="1"/>
          <p:nvPr>
            <p:ph idx="8" type="title"/>
          </p:nvPr>
        </p:nvSpPr>
        <p:spPr>
          <a:xfrm>
            <a:off x="6151120" y="1217230"/>
            <a:ext cx="1714500" cy="3204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Font typeface="Poppins"/>
              <a:buNone/>
              <a:defRPr b="1" sz="2000">
                <a:latin typeface="Poppins"/>
                <a:ea typeface="Poppins"/>
                <a:cs typeface="Poppins"/>
                <a:sym typeface="Poppins"/>
              </a:defRPr>
            </a:lvl2pPr>
            <a:lvl3pPr lvl="2" rtl="0">
              <a:spcBef>
                <a:spcPts val="0"/>
              </a:spcBef>
              <a:spcAft>
                <a:spcPts val="0"/>
              </a:spcAft>
              <a:buSzPts val="2000"/>
              <a:buFont typeface="Poppins"/>
              <a:buNone/>
              <a:defRPr b="1" sz="2000">
                <a:latin typeface="Poppins"/>
                <a:ea typeface="Poppins"/>
                <a:cs typeface="Poppins"/>
                <a:sym typeface="Poppins"/>
              </a:defRPr>
            </a:lvl3pPr>
            <a:lvl4pPr lvl="3" rtl="0">
              <a:spcBef>
                <a:spcPts val="0"/>
              </a:spcBef>
              <a:spcAft>
                <a:spcPts val="0"/>
              </a:spcAft>
              <a:buSzPts val="2000"/>
              <a:buFont typeface="Poppins"/>
              <a:buNone/>
              <a:defRPr b="1" sz="2000">
                <a:latin typeface="Poppins"/>
                <a:ea typeface="Poppins"/>
                <a:cs typeface="Poppins"/>
                <a:sym typeface="Poppins"/>
              </a:defRPr>
            </a:lvl4pPr>
            <a:lvl5pPr lvl="4" rtl="0">
              <a:spcBef>
                <a:spcPts val="0"/>
              </a:spcBef>
              <a:spcAft>
                <a:spcPts val="0"/>
              </a:spcAft>
              <a:buSzPts val="2000"/>
              <a:buFont typeface="Poppins"/>
              <a:buNone/>
              <a:defRPr b="1" sz="2000">
                <a:latin typeface="Poppins"/>
                <a:ea typeface="Poppins"/>
                <a:cs typeface="Poppins"/>
                <a:sym typeface="Poppins"/>
              </a:defRPr>
            </a:lvl5pPr>
            <a:lvl6pPr lvl="5" rtl="0">
              <a:spcBef>
                <a:spcPts val="0"/>
              </a:spcBef>
              <a:spcAft>
                <a:spcPts val="0"/>
              </a:spcAft>
              <a:buSzPts val="2000"/>
              <a:buFont typeface="Poppins"/>
              <a:buNone/>
              <a:defRPr b="1" sz="2000">
                <a:latin typeface="Poppins"/>
                <a:ea typeface="Poppins"/>
                <a:cs typeface="Poppins"/>
                <a:sym typeface="Poppins"/>
              </a:defRPr>
            </a:lvl6pPr>
            <a:lvl7pPr lvl="6" rtl="0">
              <a:spcBef>
                <a:spcPts val="0"/>
              </a:spcBef>
              <a:spcAft>
                <a:spcPts val="0"/>
              </a:spcAft>
              <a:buSzPts val="2000"/>
              <a:buFont typeface="Poppins"/>
              <a:buNone/>
              <a:defRPr b="1" sz="2000">
                <a:latin typeface="Poppins"/>
                <a:ea typeface="Poppins"/>
                <a:cs typeface="Poppins"/>
                <a:sym typeface="Poppins"/>
              </a:defRPr>
            </a:lvl7pPr>
            <a:lvl8pPr lvl="7" rtl="0">
              <a:spcBef>
                <a:spcPts val="0"/>
              </a:spcBef>
              <a:spcAft>
                <a:spcPts val="0"/>
              </a:spcAft>
              <a:buSzPts val="2000"/>
              <a:buFont typeface="Poppins"/>
              <a:buNone/>
              <a:defRPr b="1" sz="2000">
                <a:latin typeface="Poppins"/>
                <a:ea typeface="Poppins"/>
                <a:cs typeface="Poppins"/>
                <a:sym typeface="Poppins"/>
              </a:defRPr>
            </a:lvl8pPr>
            <a:lvl9pPr lvl="8" rtl="0">
              <a:spcBef>
                <a:spcPts val="0"/>
              </a:spcBef>
              <a:spcAft>
                <a:spcPts val="0"/>
              </a:spcAft>
              <a:buSzPts val="2000"/>
              <a:buFont typeface="Poppins"/>
              <a:buNone/>
              <a:defRPr b="1" sz="2000">
                <a:latin typeface="Poppins"/>
                <a:ea typeface="Poppins"/>
                <a:cs typeface="Poppins"/>
                <a:sym typeface="Poppins"/>
              </a:defRPr>
            </a:lvl9pPr>
          </a:lstStyle>
          <a:p/>
        </p:txBody>
      </p:sp>
      <p:sp>
        <p:nvSpPr>
          <p:cNvPr id="79" name="Google Shape;79;p13"/>
          <p:cNvSpPr txBox="1"/>
          <p:nvPr>
            <p:ph idx="9" type="subTitle"/>
          </p:nvPr>
        </p:nvSpPr>
        <p:spPr>
          <a:xfrm>
            <a:off x="6151120" y="1572592"/>
            <a:ext cx="1683900" cy="833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80" name="Google Shape;80;p13"/>
          <p:cNvSpPr txBox="1"/>
          <p:nvPr>
            <p:ph idx="13" type="title"/>
          </p:nvPr>
        </p:nvSpPr>
        <p:spPr>
          <a:xfrm>
            <a:off x="6151120" y="2668529"/>
            <a:ext cx="1714500" cy="3204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Font typeface="Poppins"/>
              <a:buNone/>
              <a:defRPr b="1" sz="2000">
                <a:latin typeface="Poppins"/>
                <a:ea typeface="Poppins"/>
                <a:cs typeface="Poppins"/>
                <a:sym typeface="Poppins"/>
              </a:defRPr>
            </a:lvl2pPr>
            <a:lvl3pPr lvl="2" rtl="0">
              <a:spcBef>
                <a:spcPts val="0"/>
              </a:spcBef>
              <a:spcAft>
                <a:spcPts val="0"/>
              </a:spcAft>
              <a:buSzPts val="2000"/>
              <a:buFont typeface="Poppins"/>
              <a:buNone/>
              <a:defRPr b="1" sz="2000">
                <a:latin typeface="Poppins"/>
                <a:ea typeface="Poppins"/>
                <a:cs typeface="Poppins"/>
                <a:sym typeface="Poppins"/>
              </a:defRPr>
            </a:lvl3pPr>
            <a:lvl4pPr lvl="3" rtl="0">
              <a:spcBef>
                <a:spcPts val="0"/>
              </a:spcBef>
              <a:spcAft>
                <a:spcPts val="0"/>
              </a:spcAft>
              <a:buSzPts val="2000"/>
              <a:buFont typeface="Poppins"/>
              <a:buNone/>
              <a:defRPr b="1" sz="2000">
                <a:latin typeface="Poppins"/>
                <a:ea typeface="Poppins"/>
                <a:cs typeface="Poppins"/>
                <a:sym typeface="Poppins"/>
              </a:defRPr>
            </a:lvl4pPr>
            <a:lvl5pPr lvl="4" rtl="0">
              <a:spcBef>
                <a:spcPts val="0"/>
              </a:spcBef>
              <a:spcAft>
                <a:spcPts val="0"/>
              </a:spcAft>
              <a:buSzPts val="2000"/>
              <a:buFont typeface="Poppins"/>
              <a:buNone/>
              <a:defRPr b="1" sz="2000">
                <a:latin typeface="Poppins"/>
                <a:ea typeface="Poppins"/>
                <a:cs typeface="Poppins"/>
                <a:sym typeface="Poppins"/>
              </a:defRPr>
            </a:lvl5pPr>
            <a:lvl6pPr lvl="5" rtl="0">
              <a:spcBef>
                <a:spcPts val="0"/>
              </a:spcBef>
              <a:spcAft>
                <a:spcPts val="0"/>
              </a:spcAft>
              <a:buSzPts val="2000"/>
              <a:buFont typeface="Poppins"/>
              <a:buNone/>
              <a:defRPr b="1" sz="2000">
                <a:latin typeface="Poppins"/>
                <a:ea typeface="Poppins"/>
                <a:cs typeface="Poppins"/>
                <a:sym typeface="Poppins"/>
              </a:defRPr>
            </a:lvl6pPr>
            <a:lvl7pPr lvl="6" rtl="0">
              <a:spcBef>
                <a:spcPts val="0"/>
              </a:spcBef>
              <a:spcAft>
                <a:spcPts val="0"/>
              </a:spcAft>
              <a:buSzPts val="2000"/>
              <a:buFont typeface="Poppins"/>
              <a:buNone/>
              <a:defRPr b="1" sz="2000">
                <a:latin typeface="Poppins"/>
                <a:ea typeface="Poppins"/>
                <a:cs typeface="Poppins"/>
                <a:sym typeface="Poppins"/>
              </a:defRPr>
            </a:lvl7pPr>
            <a:lvl8pPr lvl="7" rtl="0">
              <a:spcBef>
                <a:spcPts val="0"/>
              </a:spcBef>
              <a:spcAft>
                <a:spcPts val="0"/>
              </a:spcAft>
              <a:buSzPts val="2000"/>
              <a:buFont typeface="Poppins"/>
              <a:buNone/>
              <a:defRPr b="1" sz="2000">
                <a:latin typeface="Poppins"/>
                <a:ea typeface="Poppins"/>
                <a:cs typeface="Poppins"/>
                <a:sym typeface="Poppins"/>
              </a:defRPr>
            </a:lvl8pPr>
            <a:lvl9pPr lvl="8" rtl="0">
              <a:spcBef>
                <a:spcPts val="0"/>
              </a:spcBef>
              <a:spcAft>
                <a:spcPts val="0"/>
              </a:spcAft>
              <a:buSzPts val="2000"/>
              <a:buFont typeface="Poppins"/>
              <a:buNone/>
              <a:defRPr b="1" sz="2000">
                <a:latin typeface="Poppins"/>
                <a:ea typeface="Poppins"/>
                <a:cs typeface="Poppins"/>
                <a:sym typeface="Poppins"/>
              </a:defRPr>
            </a:lvl9pPr>
          </a:lstStyle>
          <a:p/>
        </p:txBody>
      </p:sp>
      <p:sp>
        <p:nvSpPr>
          <p:cNvPr id="81" name="Google Shape;81;p13"/>
          <p:cNvSpPr txBox="1"/>
          <p:nvPr>
            <p:ph idx="14" type="subTitle"/>
          </p:nvPr>
        </p:nvSpPr>
        <p:spPr>
          <a:xfrm>
            <a:off x="6151120" y="3023890"/>
            <a:ext cx="1683900" cy="833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p:txBody>
      </p:sp>
      <p:sp>
        <p:nvSpPr>
          <p:cNvPr id="82" name="Google Shape;82;p13"/>
          <p:cNvSpPr/>
          <p:nvPr/>
        </p:nvSpPr>
        <p:spPr>
          <a:xfrm rot="-5400000">
            <a:off x="-1053707" y="4038617"/>
            <a:ext cx="3538424" cy="1680913"/>
          </a:xfrm>
          <a:custGeom>
            <a:rect b="b" l="l" r="r" t="t"/>
            <a:pathLst>
              <a:path extrusionOk="0" h="35827" w="75418">
                <a:moveTo>
                  <a:pt x="1" y="0"/>
                </a:moveTo>
                <a:lnTo>
                  <a:pt x="1" y="35242"/>
                </a:lnTo>
                <a:cubicBezTo>
                  <a:pt x="2666" y="35641"/>
                  <a:pt x="5115" y="35826"/>
                  <a:pt x="7368" y="35826"/>
                </a:cubicBezTo>
                <a:cubicBezTo>
                  <a:pt x="34186" y="35826"/>
                  <a:pt x="33493" y="9695"/>
                  <a:pt x="44124" y="9137"/>
                </a:cubicBezTo>
                <a:cubicBezTo>
                  <a:pt x="44658" y="9109"/>
                  <a:pt x="45169" y="9096"/>
                  <a:pt x="45660" y="9096"/>
                </a:cubicBezTo>
                <a:cubicBezTo>
                  <a:pt x="54790" y="9096"/>
                  <a:pt x="56602" y="13701"/>
                  <a:pt x="63417" y="13701"/>
                </a:cubicBezTo>
                <a:cubicBezTo>
                  <a:pt x="64150" y="13701"/>
                  <a:pt x="64940" y="13648"/>
                  <a:pt x="65804" y="13530"/>
                </a:cubicBezTo>
                <a:cubicBezTo>
                  <a:pt x="72553" y="12575"/>
                  <a:pt x="75418" y="4171"/>
                  <a:pt x="72776" y="0"/>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rot="8860158">
            <a:off x="-1598726" y="-557524"/>
            <a:ext cx="4628457" cy="1998311"/>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rot="5400000">
            <a:off x="7283310" y="2577969"/>
            <a:ext cx="2845784" cy="2833369"/>
          </a:xfrm>
          <a:custGeom>
            <a:rect b="b" l="l" r="r" t="t"/>
            <a:pathLst>
              <a:path extrusionOk="0" h="58195" w="58450">
                <a:moveTo>
                  <a:pt x="4171" y="0"/>
                </a:moveTo>
                <a:cubicBezTo>
                  <a:pt x="4171" y="0"/>
                  <a:pt x="1" y="15822"/>
                  <a:pt x="11143" y="25850"/>
                </a:cubicBezTo>
                <a:cubicBezTo>
                  <a:pt x="20248" y="34064"/>
                  <a:pt x="32950" y="29830"/>
                  <a:pt x="40240" y="37725"/>
                </a:cubicBezTo>
                <a:cubicBezTo>
                  <a:pt x="47498" y="45620"/>
                  <a:pt x="43169" y="58004"/>
                  <a:pt x="58450" y="58195"/>
                </a:cubicBezTo>
                <a:lnTo>
                  <a:pt x="584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flipH="1" rot="6542868">
            <a:off x="5845114" y="-3395354"/>
            <a:ext cx="1933621" cy="6684554"/>
          </a:xfrm>
          <a:custGeom>
            <a:rect b="b" l="l" r="r" t="t"/>
            <a:pathLst>
              <a:path extrusionOk="0" h="71211" w="20599">
                <a:moveTo>
                  <a:pt x="1975" y="0"/>
                </a:moveTo>
                <a:cubicBezTo>
                  <a:pt x="1975" y="0"/>
                  <a:pt x="9551" y="3566"/>
                  <a:pt x="9742" y="16714"/>
                </a:cubicBezTo>
                <a:cubicBezTo>
                  <a:pt x="9902" y="27538"/>
                  <a:pt x="1" y="41768"/>
                  <a:pt x="1" y="53706"/>
                </a:cubicBezTo>
                <a:cubicBezTo>
                  <a:pt x="1" y="70095"/>
                  <a:pt x="15368" y="71211"/>
                  <a:pt x="19555" y="71211"/>
                </a:cubicBezTo>
                <a:cubicBezTo>
                  <a:pt x="20216" y="71211"/>
                  <a:pt x="20598" y="71183"/>
                  <a:pt x="20598" y="71183"/>
                </a:cubicBezTo>
                <a:lnTo>
                  <a:pt x="205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
    <p:spTree>
      <p:nvGrpSpPr>
        <p:cNvPr id="86" name="Shape 86"/>
        <p:cNvGrpSpPr/>
        <p:nvPr/>
      </p:nvGrpSpPr>
      <p:grpSpPr>
        <a:xfrm>
          <a:off x="0" y="0"/>
          <a:ext cx="0" cy="0"/>
          <a:chOff x="0" y="0"/>
          <a:chExt cx="0" cy="0"/>
        </a:xfrm>
      </p:grpSpPr>
      <p:sp>
        <p:nvSpPr>
          <p:cNvPr id="87" name="Google Shape;87;p14"/>
          <p:cNvSpPr txBox="1"/>
          <p:nvPr>
            <p:ph type="title"/>
          </p:nvPr>
        </p:nvSpPr>
        <p:spPr>
          <a:xfrm>
            <a:off x="5675100" y="2386350"/>
            <a:ext cx="1600200" cy="5736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800"/>
              <a:buNone/>
              <a:defRPr sz="1800"/>
            </a:lvl1pPr>
            <a:lvl2pPr lvl="1" rtl="0" algn="r">
              <a:spcBef>
                <a:spcPts val="0"/>
              </a:spcBef>
              <a:spcAft>
                <a:spcPts val="0"/>
              </a:spcAft>
              <a:buSzPts val="1800"/>
              <a:buFont typeface="Poppins"/>
              <a:buNone/>
              <a:defRPr b="1" sz="1800">
                <a:latin typeface="Poppins"/>
                <a:ea typeface="Poppins"/>
                <a:cs typeface="Poppins"/>
                <a:sym typeface="Poppins"/>
              </a:defRPr>
            </a:lvl2pPr>
            <a:lvl3pPr lvl="2" rtl="0" algn="r">
              <a:spcBef>
                <a:spcPts val="0"/>
              </a:spcBef>
              <a:spcAft>
                <a:spcPts val="0"/>
              </a:spcAft>
              <a:buSzPts val="1800"/>
              <a:buFont typeface="Poppins"/>
              <a:buNone/>
              <a:defRPr b="1" sz="1800">
                <a:latin typeface="Poppins"/>
                <a:ea typeface="Poppins"/>
                <a:cs typeface="Poppins"/>
                <a:sym typeface="Poppins"/>
              </a:defRPr>
            </a:lvl3pPr>
            <a:lvl4pPr lvl="3" rtl="0" algn="r">
              <a:spcBef>
                <a:spcPts val="0"/>
              </a:spcBef>
              <a:spcAft>
                <a:spcPts val="0"/>
              </a:spcAft>
              <a:buSzPts val="1800"/>
              <a:buFont typeface="Poppins"/>
              <a:buNone/>
              <a:defRPr b="1" sz="1800">
                <a:latin typeface="Poppins"/>
                <a:ea typeface="Poppins"/>
                <a:cs typeface="Poppins"/>
                <a:sym typeface="Poppins"/>
              </a:defRPr>
            </a:lvl4pPr>
            <a:lvl5pPr lvl="4" rtl="0" algn="r">
              <a:spcBef>
                <a:spcPts val="0"/>
              </a:spcBef>
              <a:spcAft>
                <a:spcPts val="0"/>
              </a:spcAft>
              <a:buSzPts val="1800"/>
              <a:buFont typeface="Poppins"/>
              <a:buNone/>
              <a:defRPr b="1" sz="1800">
                <a:latin typeface="Poppins"/>
                <a:ea typeface="Poppins"/>
                <a:cs typeface="Poppins"/>
                <a:sym typeface="Poppins"/>
              </a:defRPr>
            </a:lvl5pPr>
            <a:lvl6pPr lvl="5" rtl="0" algn="r">
              <a:spcBef>
                <a:spcPts val="0"/>
              </a:spcBef>
              <a:spcAft>
                <a:spcPts val="0"/>
              </a:spcAft>
              <a:buSzPts val="1800"/>
              <a:buFont typeface="Poppins"/>
              <a:buNone/>
              <a:defRPr b="1" sz="1800">
                <a:latin typeface="Poppins"/>
                <a:ea typeface="Poppins"/>
                <a:cs typeface="Poppins"/>
                <a:sym typeface="Poppins"/>
              </a:defRPr>
            </a:lvl6pPr>
            <a:lvl7pPr lvl="6" rtl="0" algn="r">
              <a:spcBef>
                <a:spcPts val="0"/>
              </a:spcBef>
              <a:spcAft>
                <a:spcPts val="0"/>
              </a:spcAft>
              <a:buSzPts val="1800"/>
              <a:buFont typeface="Poppins"/>
              <a:buNone/>
              <a:defRPr b="1" sz="1800">
                <a:latin typeface="Poppins"/>
                <a:ea typeface="Poppins"/>
                <a:cs typeface="Poppins"/>
                <a:sym typeface="Poppins"/>
              </a:defRPr>
            </a:lvl7pPr>
            <a:lvl8pPr lvl="7" rtl="0" algn="r">
              <a:spcBef>
                <a:spcPts val="0"/>
              </a:spcBef>
              <a:spcAft>
                <a:spcPts val="0"/>
              </a:spcAft>
              <a:buSzPts val="1800"/>
              <a:buFont typeface="Poppins"/>
              <a:buNone/>
              <a:defRPr b="1" sz="1800">
                <a:latin typeface="Poppins"/>
                <a:ea typeface="Poppins"/>
                <a:cs typeface="Poppins"/>
                <a:sym typeface="Poppins"/>
              </a:defRPr>
            </a:lvl8pPr>
            <a:lvl9pPr lvl="8" rtl="0" algn="r">
              <a:spcBef>
                <a:spcPts val="0"/>
              </a:spcBef>
              <a:spcAft>
                <a:spcPts val="0"/>
              </a:spcAft>
              <a:buSzPts val="1800"/>
              <a:buFont typeface="Poppins"/>
              <a:buNone/>
              <a:defRPr b="1" sz="1800">
                <a:latin typeface="Poppins"/>
                <a:ea typeface="Poppins"/>
                <a:cs typeface="Poppins"/>
                <a:sym typeface="Poppins"/>
              </a:defRPr>
            </a:lvl9pPr>
          </a:lstStyle>
          <a:p/>
        </p:txBody>
      </p:sp>
      <p:sp>
        <p:nvSpPr>
          <p:cNvPr id="88" name="Google Shape;88;p14"/>
          <p:cNvSpPr txBox="1"/>
          <p:nvPr>
            <p:ph idx="2" type="title"/>
          </p:nvPr>
        </p:nvSpPr>
        <p:spPr>
          <a:xfrm>
            <a:off x="2097300" y="3783925"/>
            <a:ext cx="1600200" cy="5736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Font typeface="Poppins"/>
              <a:buNone/>
              <a:defRPr b="1" sz="1800">
                <a:latin typeface="Poppins"/>
                <a:ea typeface="Poppins"/>
                <a:cs typeface="Poppins"/>
                <a:sym typeface="Poppins"/>
              </a:defRPr>
            </a:lvl2pPr>
            <a:lvl3pPr lvl="2" rtl="0">
              <a:spcBef>
                <a:spcPts val="0"/>
              </a:spcBef>
              <a:spcAft>
                <a:spcPts val="0"/>
              </a:spcAft>
              <a:buSzPts val="1800"/>
              <a:buFont typeface="Poppins"/>
              <a:buNone/>
              <a:defRPr b="1" sz="1800">
                <a:latin typeface="Poppins"/>
                <a:ea typeface="Poppins"/>
                <a:cs typeface="Poppins"/>
                <a:sym typeface="Poppins"/>
              </a:defRPr>
            </a:lvl3pPr>
            <a:lvl4pPr lvl="3" rtl="0">
              <a:spcBef>
                <a:spcPts val="0"/>
              </a:spcBef>
              <a:spcAft>
                <a:spcPts val="0"/>
              </a:spcAft>
              <a:buSzPts val="1800"/>
              <a:buFont typeface="Poppins"/>
              <a:buNone/>
              <a:defRPr b="1" sz="1800">
                <a:latin typeface="Poppins"/>
                <a:ea typeface="Poppins"/>
                <a:cs typeface="Poppins"/>
                <a:sym typeface="Poppins"/>
              </a:defRPr>
            </a:lvl4pPr>
            <a:lvl5pPr lvl="4" rtl="0">
              <a:spcBef>
                <a:spcPts val="0"/>
              </a:spcBef>
              <a:spcAft>
                <a:spcPts val="0"/>
              </a:spcAft>
              <a:buSzPts val="1800"/>
              <a:buFont typeface="Poppins"/>
              <a:buNone/>
              <a:defRPr b="1" sz="1800">
                <a:latin typeface="Poppins"/>
                <a:ea typeface="Poppins"/>
                <a:cs typeface="Poppins"/>
                <a:sym typeface="Poppins"/>
              </a:defRPr>
            </a:lvl5pPr>
            <a:lvl6pPr lvl="5" rtl="0">
              <a:spcBef>
                <a:spcPts val="0"/>
              </a:spcBef>
              <a:spcAft>
                <a:spcPts val="0"/>
              </a:spcAft>
              <a:buSzPts val="1800"/>
              <a:buFont typeface="Poppins"/>
              <a:buNone/>
              <a:defRPr b="1" sz="1800">
                <a:latin typeface="Poppins"/>
                <a:ea typeface="Poppins"/>
                <a:cs typeface="Poppins"/>
                <a:sym typeface="Poppins"/>
              </a:defRPr>
            </a:lvl6pPr>
            <a:lvl7pPr lvl="6" rtl="0">
              <a:spcBef>
                <a:spcPts val="0"/>
              </a:spcBef>
              <a:spcAft>
                <a:spcPts val="0"/>
              </a:spcAft>
              <a:buSzPts val="1800"/>
              <a:buFont typeface="Poppins"/>
              <a:buNone/>
              <a:defRPr b="1" sz="1800">
                <a:latin typeface="Poppins"/>
                <a:ea typeface="Poppins"/>
                <a:cs typeface="Poppins"/>
                <a:sym typeface="Poppins"/>
              </a:defRPr>
            </a:lvl7pPr>
            <a:lvl8pPr lvl="7" rtl="0">
              <a:spcBef>
                <a:spcPts val="0"/>
              </a:spcBef>
              <a:spcAft>
                <a:spcPts val="0"/>
              </a:spcAft>
              <a:buSzPts val="1800"/>
              <a:buFont typeface="Poppins"/>
              <a:buNone/>
              <a:defRPr b="1" sz="1800">
                <a:latin typeface="Poppins"/>
                <a:ea typeface="Poppins"/>
                <a:cs typeface="Poppins"/>
                <a:sym typeface="Poppins"/>
              </a:defRPr>
            </a:lvl8pPr>
            <a:lvl9pPr lvl="8" rtl="0">
              <a:spcBef>
                <a:spcPts val="0"/>
              </a:spcBef>
              <a:spcAft>
                <a:spcPts val="0"/>
              </a:spcAft>
              <a:buSzPts val="1800"/>
              <a:buFont typeface="Poppins"/>
              <a:buNone/>
              <a:defRPr b="1" sz="1800">
                <a:latin typeface="Poppins"/>
                <a:ea typeface="Poppins"/>
                <a:cs typeface="Poppins"/>
                <a:sym typeface="Poppins"/>
              </a:defRPr>
            </a:lvl9pPr>
          </a:lstStyle>
          <a:p/>
        </p:txBody>
      </p:sp>
      <p:sp>
        <p:nvSpPr>
          <p:cNvPr id="89" name="Google Shape;89;p14"/>
          <p:cNvSpPr txBox="1"/>
          <p:nvPr>
            <p:ph idx="1" type="subTitle"/>
          </p:nvPr>
        </p:nvSpPr>
        <p:spPr>
          <a:xfrm>
            <a:off x="3545100" y="1714350"/>
            <a:ext cx="3730200" cy="596700"/>
          </a:xfrm>
          <a:prstGeom prst="rect">
            <a:avLst/>
          </a:prstGeom>
        </p:spPr>
        <p:txBody>
          <a:bodyPr anchorCtr="0" anchor="t" bIns="91425" lIns="91425" spcFirstLastPara="1" rIns="91425" wrap="square" tIns="91425">
            <a:noAutofit/>
          </a:bodyPr>
          <a:lstStyle>
            <a:lvl1pPr lvl="0" algn="r">
              <a:spcBef>
                <a:spcPts val="0"/>
              </a:spcBef>
              <a:spcAft>
                <a:spcPts val="0"/>
              </a:spcAft>
              <a:buSzPts val="1500"/>
              <a:buNone/>
              <a:defRPr sz="1500"/>
            </a:lvl1pPr>
            <a:lvl2pPr lvl="1" algn="r">
              <a:spcBef>
                <a:spcPts val="0"/>
              </a:spcBef>
              <a:spcAft>
                <a:spcPts val="0"/>
              </a:spcAft>
              <a:buSzPts val="1500"/>
              <a:buNone/>
              <a:defRPr sz="1500"/>
            </a:lvl2pPr>
            <a:lvl3pPr lvl="2" algn="r">
              <a:spcBef>
                <a:spcPts val="0"/>
              </a:spcBef>
              <a:spcAft>
                <a:spcPts val="0"/>
              </a:spcAft>
              <a:buSzPts val="1500"/>
              <a:buNone/>
              <a:defRPr sz="1500"/>
            </a:lvl3pPr>
            <a:lvl4pPr lvl="3" algn="r">
              <a:spcBef>
                <a:spcPts val="0"/>
              </a:spcBef>
              <a:spcAft>
                <a:spcPts val="0"/>
              </a:spcAft>
              <a:buSzPts val="1500"/>
              <a:buNone/>
              <a:defRPr sz="1500"/>
            </a:lvl4pPr>
            <a:lvl5pPr lvl="4" algn="r">
              <a:spcBef>
                <a:spcPts val="0"/>
              </a:spcBef>
              <a:spcAft>
                <a:spcPts val="0"/>
              </a:spcAft>
              <a:buSzPts val="1500"/>
              <a:buNone/>
              <a:defRPr sz="1500"/>
            </a:lvl5pPr>
            <a:lvl6pPr lvl="5" algn="r">
              <a:spcBef>
                <a:spcPts val="0"/>
              </a:spcBef>
              <a:spcAft>
                <a:spcPts val="0"/>
              </a:spcAft>
              <a:buSzPts val="1500"/>
              <a:buNone/>
              <a:defRPr sz="1500"/>
            </a:lvl6pPr>
            <a:lvl7pPr lvl="6" algn="r">
              <a:spcBef>
                <a:spcPts val="0"/>
              </a:spcBef>
              <a:spcAft>
                <a:spcPts val="0"/>
              </a:spcAft>
              <a:buSzPts val="1500"/>
              <a:buNone/>
              <a:defRPr sz="1500"/>
            </a:lvl7pPr>
            <a:lvl8pPr lvl="7" algn="r">
              <a:spcBef>
                <a:spcPts val="0"/>
              </a:spcBef>
              <a:spcAft>
                <a:spcPts val="0"/>
              </a:spcAft>
              <a:buSzPts val="1500"/>
              <a:buNone/>
              <a:defRPr sz="1500"/>
            </a:lvl8pPr>
            <a:lvl9pPr lvl="8" algn="r">
              <a:spcBef>
                <a:spcPts val="0"/>
              </a:spcBef>
              <a:spcAft>
                <a:spcPts val="0"/>
              </a:spcAft>
              <a:buSzPts val="1500"/>
              <a:buNone/>
              <a:defRPr sz="1500"/>
            </a:lvl9pPr>
          </a:lstStyle>
          <a:p/>
        </p:txBody>
      </p:sp>
      <p:sp>
        <p:nvSpPr>
          <p:cNvPr id="90" name="Google Shape;90;p14"/>
          <p:cNvSpPr txBox="1"/>
          <p:nvPr>
            <p:ph idx="3" type="subTitle"/>
          </p:nvPr>
        </p:nvSpPr>
        <p:spPr>
          <a:xfrm>
            <a:off x="2097300" y="3111925"/>
            <a:ext cx="3730200" cy="596700"/>
          </a:xfrm>
          <a:prstGeom prst="rect">
            <a:avLst/>
          </a:prstGeom>
        </p:spPr>
        <p:txBody>
          <a:bodyPr anchorCtr="0" anchor="t" bIns="91425" lIns="91425" spcFirstLastPara="1" rIns="91425" wrap="square" tIns="91425">
            <a:noAutofit/>
          </a:bodyPr>
          <a:lstStyle>
            <a:lvl1pPr lvl="0" rtl="0">
              <a:spcBef>
                <a:spcPts val="0"/>
              </a:spcBef>
              <a:spcAft>
                <a:spcPts val="0"/>
              </a:spcAft>
              <a:buSzPts val="1500"/>
              <a:buNone/>
              <a:defRPr sz="15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sp>
        <p:nvSpPr>
          <p:cNvPr id="91" name="Google Shape;91;p14"/>
          <p:cNvSpPr/>
          <p:nvPr/>
        </p:nvSpPr>
        <p:spPr>
          <a:xfrm rot="-4677653">
            <a:off x="-121392" y="-986170"/>
            <a:ext cx="1586278" cy="2284612"/>
          </a:xfrm>
          <a:custGeom>
            <a:rect b="b" l="l" r="r" t="t"/>
            <a:pathLst>
              <a:path extrusionOk="0" h="70596" w="49017">
                <a:moveTo>
                  <a:pt x="20418" y="0"/>
                </a:moveTo>
                <a:cubicBezTo>
                  <a:pt x="17761" y="0"/>
                  <a:pt x="14904" y="574"/>
                  <a:pt x="11843" y="1836"/>
                </a:cubicBezTo>
                <a:cubicBezTo>
                  <a:pt x="6335" y="4128"/>
                  <a:pt x="0" y="11386"/>
                  <a:pt x="1783" y="22210"/>
                </a:cubicBezTo>
                <a:cubicBezTo>
                  <a:pt x="3566" y="33002"/>
                  <a:pt x="19197" y="39623"/>
                  <a:pt x="22476" y="48123"/>
                </a:cubicBezTo>
                <a:cubicBezTo>
                  <a:pt x="25787" y="56655"/>
                  <a:pt x="23049" y="66110"/>
                  <a:pt x="29893" y="69325"/>
                </a:cubicBezTo>
                <a:cubicBezTo>
                  <a:pt x="31707" y="70180"/>
                  <a:pt x="33465" y="70596"/>
                  <a:pt x="35128" y="70596"/>
                </a:cubicBezTo>
                <a:cubicBezTo>
                  <a:pt x="43185" y="70596"/>
                  <a:pt x="49016" y="60848"/>
                  <a:pt x="48198" y="44144"/>
                </a:cubicBezTo>
                <a:cubicBezTo>
                  <a:pt x="47310" y="26548"/>
                  <a:pt x="38486" y="0"/>
                  <a:pt x="20418" y="0"/>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rot="10333400">
            <a:off x="-114501" y="3317169"/>
            <a:ext cx="1444927" cy="2210708"/>
          </a:xfrm>
          <a:custGeom>
            <a:rect b="b" l="l" r="r" t="t"/>
            <a:pathLst>
              <a:path extrusionOk="0" h="65708" w="42947">
                <a:moveTo>
                  <a:pt x="7005" y="0"/>
                </a:moveTo>
                <a:cubicBezTo>
                  <a:pt x="7005" y="0"/>
                  <a:pt x="1" y="11079"/>
                  <a:pt x="8851" y="25405"/>
                </a:cubicBezTo>
                <a:cubicBezTo>
                  <a:pt x="15345" y="35910"/>
                  <a:pt x="26901" y="34955"/>
                  <a:pt x="31390" y="45556"/>
                </a:cubicBezTo>
                <a:cubicBezTo>
                  <a:pt x="35911" y="56157"/>
                  <a:pt x="29002" y="64116"/>
                  <a:pt x="42946" y="65708"/>
                </a:cubicBezTo>
                <a:lnTo>
                  <a:pt x="42946" y="0"/>
                </a:lnTo>
                <a:close/>
              </a:path>
            </a:pathLst>
          </a:custGeom>
          <a:solidFill>
            <a:srgbClr val="FFA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a:off x="6832750" y="4113950"/>
            <a:ext cx="3106164" cy="1340981"/>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rot="4273662">
            <a:off x="6909688" y="-262037"/>
            <a:ext cx="3446340" cy="1587506"/>
          </a:xfrm>
          <a:custGeom>
            <a:rect b="b" l="l" r="r" t="t"/>
            <a:pathLst>
              <a:path extrusionOk="0" h="21654" w="47009">
                <a:moveTo>
                  <a:pt x="1" y="0"/>
                </a:moveTo>
                <a:lnTo>
                  <a:pt x="1" y="21266"/>
                </a:lnTo>
                <a:cubicBezTo>
                  <a:pt x="605" y="21362"/>
                  <a:pt x="1210" y="21457"/>
                  <a:pt x="1847" y="21553"/>
                </a:cubicBezTo>
                <a:cubicBezTo>
                  <a:pt x="2388" y="21621"/>
                  <a:pt x="2920" y="21653"/>
                  <a:pt x="3443" y="21653"/>
                </a:cubicBezTo>
                <a:cubicBezTo>
                  <a:pt x="13748" y="21653"/>
                  <a:pt x="20823" y="9064"/>
                  <a:pt x="28029" y="9064"/>
                </a:cubicBezTo>
                <a:cubicBezTo>
                  <a:pt x="28649" y="9064"/>
                  <a:pt x="29270" y="9158"/>
                  <a:pt x="29894" y="9360"/>
                </a:cubicBezTo>
                <a:cubicBezTo>
                  <a:pt x="32675" y="10254"/>
                  <a:pt x="35048" y="10644"/>
                  <a:pt x="37056" y="10644"/>
                </a:cubicBezTo>
                <a:cubicBezTo>
                  <a:pt x="44632" y="10644"/>
                  <a:pt x="47008" y="5084"/>
                  <a:pt x="464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txBox="1"/>
          <p:nvPr>
            <p:ph idx="4"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4">
    <p:spTree>
      <p:nvGrpSpPr>
        <p:cNvPr id="96" name="Shape 96"/>
        <p:cNvGrpSpPr/>
        <p:nvPr/>
      </p:nvGrpSpPr>
      <p:grpSpPr>
        <a:xfrm>
          <a:off x="0" y="0"/>
          <a:ext cx="0" cy="0"/>
          <a:chOff x="0" y="0"/>
          <a:chExt cx="0" cy="0"/>
        </a:xfrm>
      </p:grpSpPr>
      <p:sp>
        <p:nvSpPr>
          <p:cNvPr id="97" name="Google Shape;97;p15"/>
          <p:cNvSpPr/>
          <p:nvPr/>
        </p:nvSpPr>
        <p:spPr>
          <a:xfrm rot="-5225530">
            <a:off x="-1045656" y="3408675"/>
            <a:ext cx="3289255" cy="1562546"/>
          </a:xfrm>
          <a:custGeom>
            <a:rect b="b" l="l" r="r" t="t"/>
            <a:pathLst>
              <a:path extrusionOk="0" h="35827" w="75418">
                <a:moveTo>
                  <a:pt x="1" y="0"/>
                </a:moveTo>
                <a:lnTo>
                  <a:pt x="1" y="35242"/>
                </a:lnTo>
                <a:cubicBezTo>
                  <a:pt x="2666" y="35641"/>
                  <a:pt x="5115" y="35826"/>
                  <a:pt x="7368" y="35826"/>
                </a:cubicBezTo>
                <a:cubicBezTo>
                  <a:pt x="34186" y="35826"/>
                  <a:pt x="33493" y="9695"/>
                  <a:pt x="44124" y="9137"/>
                </a:cubicBezTo>
                <a:cubicBezTo>
                  <a:pt x="44658" y="9109"/>
                  <a:pt x="45169" y="9096"/>
                  <a:pt x="45660" y="9096"/>
                </a:cubicBezTo>
                <a:cubicBezTo>
                  <a:pt x="54790" y="9096"/>
                  <a:pt x="56602" y="13701"/>
                  <a:pt x="63417" y="13701"/>
                </a:cubicBezTo>
                <a:cubicBezTo>
                  <a:pt x="64150" y="13701"/>
                  <a:pt x="64940" y="13648"/>
                  <a:pt x="65804" y="13530"/>
                </a:cubicBezTo>
                <a:cubicBezTo>
                  <a:pt x="72553" y="12575"/>
                  <a:pt x="75418" y="4171"/>
                  <a:pt x="727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5"/>
          <p:cNvSpPr/>
          <p:nvPr/>
        </p:nvSpPr>
        <p:spPr>
          <a:xfrm>
            <a:off x="7710100" y="-535775"/>
            <a:ext cx="1727359" cy="2487803"/>
          </a:xfrm>
          <a:custGeom>
            <a:rect b="b" l="l" r="r" t="t"/>
            <a:pathLst>
              <a:path extrusionOk="0" h="70596" w="49017">
                <a:moveTo>
                  <a:pt x="20418" y="0"/>
                </a:moveTo>
                <a:cubicBezTo>
                  <a:pt x="17761" y="0"/>
                  <a:pt x="14904" y="574"/>
                  <a:pt x="11843" y="1836"/>
                </a:cubicBezTo>
                <a:cubicBezTo>
                  <a:pt x="6335" y="4128"/>
                  <a:pt x="0" y="11386"/>
                  <a:pt x="1783" y="22210"/>
                </a:cubicBezTo>
                <a:cubicBezTo>
                  <a:pt x="3566" y="33002"/>
                  <a:pt x="19197" y="39623"/>
                  <a:pt x="22476" y="48123"/>
                </a:cubicBezTo>
                <a:cubicBezTo>
                  <a:pt x="25787" y="56655"/>
                  <a:pt x="23049" y="66110"/>
                  <a:pt x="29893" y="69325"/>
                </a:cubicBezTo>
                <a:cubicBezTo>
                  <a:pt x="31707" y="70180"/>
                  <a:pt x="33465" y="70596"/>
                  <a:pt x="35128" y="70596"/>
                </a:cubicBezTo>
                <a:cubicBezTo>
                  <a:pt x="43185" y="70596"/>
                  <a:pt x="49016" y="60848"/>
                  <a:pt x="48198" y="44144"/>
                </a:cubicBezTo>
                <a:cubicBezTo>
                  <a:pt x="47310" y="26548"/>
                  <a:pt x="38486" y="0"/>
                  <a:pt x="20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p:cNvSpPr txBox="1"/>
          <p:nvPr>
            <p:ph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5">
    <p:spTree>
      <p:nvGrpSpPr>
        <p:cNvPr id="100" name="Shape 100"/>
        <p:cNvGrpSpPr/>
        <p:nvPr/>
      </p:nvGrpSpPr>
      <p:grpSpPr>
        <a:xfrm>
          <a:off x="0" y="0"/>
          <a:ext cx="0" cy="0"/>
          <a:chOff x="0" y="0"/>
          <a:chExt cx="0" cy="0"/>
        </a:xfrm>
      </p:grpSpPr>
      <p:sp>
        <p:nvSpPr>
          <p:cNvPr id="101" name="Google Shape;101;p16"/>
          <p:cNvSpPr txBox="1"/>
          <p:nvPr>
            <p:ph type="title"/>
          </p:nvPr>
        </p:nvSpPr>
        <p:spPr>
          <a:xfrm>
            <a:off x="452975" y="2289325"/>
            <a:ext cx="298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None/>
              <a:defRPr sz="3500"/>
            </a:lvl2pPr>
            <a:lvl3pPr lvl="2" rtl="0" algn="ctr">
              <a:spcBef>
                <a:spcPts val="0"/>
              </a:spcBef>
              <a:spcAft>
                <a:spcPts val="0"/>
              </a:spcAft>
              <a:buSzPts val="3500"/>
              <a:buNone/>
              <a:defRPr sz="3500"/>
            </a:lvl3pPr>
            <a:lvl4pPr lvl="3" rtl="0" algn="ctr">
              <a:spcBef>
                <a:spcPts val="0"/>
              </a:spcBef>
              <a:spcAft>
                <a:spcPts val="0"/>
              </a:spcAft>
              <a:buSzPts val="3500"/>
              <a:buNone/>
              <a:defRPr sz="3500"/>
            </a:lvl4pPr>
            <a:lvl5pPr lvl="4" rtl="0" algn="ctr">
              <a:spcBef>
                <a:spcPts val="0"/>
              </a:spcBef>
              <a:spcAft>
                <a:spcPts val="0"/>
              </a:spcAft>
              <a:buSzPts val="3500"/>
              <a:buNone/>
              <a:defRPr sz="3500"/>
            </a:lvl5pPr>
            <a:lvl6pPr lvl="5" rtl="0" algn="ctr">
              <a:spcBef>
                <a:spcPts val="0"/>
              </a:spcBef>
              <a:spcAft>
                <a:spcPts val="0"/>
              </a:spcAft>
              <a:buSzPts val="3500"/>
              <a:buNone/>
              <a:defRPr sz="3500"/>
            </a:lvl6pPr>
            <a:lvl7pPr lvl="6" rtl="0" algn="ctr">
              <a:spcBef>
                <a:spcPts val="0"/>
              </a:spcBef>
              <a:spcAft>
                <a:spcPts val="0"/>
              </a:spcAft>
              <a:buSzPts val="3500"/>
              <a:buNone/>
              <a:defRPr sz="3500"/>
            </a:lvl7pPr>
            <a:lvl8pPr lvl="7" rtl="0" algn="ctr">
              <a:spcBef>
                <a:spcPts val="0"/>
              </a:spcBef>
              <a:spcAft>
                <a:spcPts val="0"/>
              </a:spcAft>
              <a:buSzPts val="3500"/>
              <a:buNone/>
              <a:defRPr sz="3500"/>
            </a:lvl8pPr>
            <a:lvl9pPr lvl="8" rtl="0" algn="ctr">
              <a:spcBef>
                <a:spcPts val="0"/>
              </a:spcBef>
              <a:spcAft>
                <a:spcPts val="0"/>
              </a:spcAft>
              <a:buSzPts val="3500"/>
              <a:buNone/>
              <a:defRPr sz="3500"/>
            </a:lvl9pPr>
          </a:lstStyle>
          <a:p/>
        </p:txBody>
      </p:sp>
      <p:sp>
        <p:nvSpPr>
          <p:cNvPr id="102" name="Google Shape;102;p16"/>
          <p:cNvSpPr txBox="1"/>
          <p:nvPr>
            <p:ph idx="1" type="subTitle"/>
          </p:nvPr>
        </p:nvSpPr>
        <p:spPr>
          <a:xfrm>
            <a:off x="860525" y="2939450"/>
            <a:ext cx="2171700" cy="110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03" name="Google Shape;103;p16"/>
          <p:cNvSpPr/>
          <p:nvPr/>
        </p:nvSpPr>
        <p:spPr>
          <a:xfrm rot="-4373364">
            <a:off x="7557100" y="4067979"/>
            <a:ext cx="3341784" cy="1118573"/>
          </a:xfrm>
          <a:custGeom>
            <a:rect b="b" l="l" r="r" t="t"/>
            <a:pathLst>
              <a:path extrusionOk="0" h="11157" w="33332">
                <a:moveTo>
                  <a:pt x="21569" y="1"/>
                </a:moveTo>
                <a:cubicBezTo>
                  <a:pt x="15225" y="1"/>
                  <a:pt x="13172" y="4823"/>
                  <a:pt x="6176" y="5395"/>
                </a:cubicBezTo>
                <a:cubicBezTo>
                  <a:pt x="0" y="5904"/>
                  <a:pt x="1433" y="11157"/>
                  <a:pt x="1433" y="11157"/>
                </a:cubicBezTo>
                <a:lnTo>
                  <a:pt x="30816" y="11157"/>
                </a:lnTo>
                <a:cubicBezTo>
                  <a:pt x="30816" y="11157"/>
                  <a:pt x="33331" y="1797"/>
                  <a:pt x="23940" y="205"/>
                </a:cubicBezTo>
                <a:cubicBezTo>
                  <a:pt x="23084" y="64"/>
                  <a:pt x="22298" y="1"/>
                  <a:pt x="21569" y="1"/>
                </a:cubicBezTo>
                <a:close/>
              </a:path>
            </a:pathLst>
          </a:custGeom>
          <a:solidFill>
            <a:srgbClr val="FFA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rot="10085698">
            <a:off x="-684146" y="-155022"/>
            <a:ext cx="2338725" cy="1009732"/>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6"/>
          <p:cNvSpPr txBox="1"/>
          <p:nvPr>
            <p:ph idx="2" type="title"/>
          </p:nvPr>
        </p:nvSpPr>
        <p:spPr>
          <a:xfrm>
            <a:off x="3078600" y="2289325"/>
            <a:ext cx="298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None/>
              <a:defRPr sz="3500"/>
            </a:lvl2pPr>
            <a:lvl3pPr lvl="2" rtl="0" algn="ctr">
              <a:spcBef>
                <a:spcPts val="0"/>
              </a:spcBef>
              <a:spcAft>
                <a:spcPts val="0"/>
              </a:spcAft>
              <a:buSzPts val="3500"/>
              <a:buNone/>
              <a:defRPr sz="3500"/>
            </a:lvl3pPr>
            <a:lvl4pPr lvl="3" rtl="0" algn="ctr">
              <a:spcBef>
                <a:spcPts val="0"/>
              </a:spcBef>
              <a:spcAft>
                <a:spcPts val="0"/>
              </a:spcAft>
              <a:buSzPts val="3500"/>
              <a:buNone/>
              <a:defRPr sz="3500"/>
            </a:lvl4pPr>
            <a:lvl5pPr lvl="4" rtl="0" algn="ctr">
              <a:spcBef>
                <a:spcPts val="0"/>
              </a:spcBef>
              <a:spcAft>
                <a:spcPts val="0"/>
              </a:spcAft>
              <a:buSzPts val="3500"/>
              <a:buNone/>
              <a:defRPr sz="3500"/>
            </a:lvl5pPr>
            <a:lvl6pPr lvl="5" rtl="0" algn="ctr">
              <a:spcBef>
                <a:spcPts val="0"/>
              </a:spcBef>
              <a:spcAft>
                <a:spcPts val="0"/>
              </a:spcAft>
              <a:buSzPts val="3500"/>
              <a:buNone/>
              <a:defRPr sz="3500"/>
            </a:lvl6pPr>
            <a:lvl7pPr lvl="6" rtl="0" algn="ctr">
              <a:spcBef>
                <a:spcPts val="0"/>
              </a:spcBef>
              <a:spcAft>
                <a:spcPts val="0"/>
              </a:spcAft>
              <a:buSzPts val="3500"/>
              <a:buNone/>
              <a:defRPr sz="3500"/>
            </a:lvl7pPr>
            <a:lvl8pPr lvl="7" rtl="0" algn="ctr">
              <a:spcBef>
                <a:spcPts val="0"/>
              </a:spcBef>
              <a:spcAft>
                <a:spcPts val="0"/>
              </a:spcAft>
              <a:buSzPts val="3500"/>
              <a:buNone/>
              <a:defRPr sz="3500"/>
            </a:lvl8pPr>
            <a:lvl9pPr lvl="8" rtl="0" algn="ctr">
              <a:spcBef>
                <a:spcPts val="0"/>
              </a:spcBef>
              <a:spcAft>
                <a:spcPts val="0"/>
              </a:spcAft>
              <a:buSzPts val="3500"/>
              <a:buNone/>
              <a:defRPr sz="3500"/>
            </a:lvl9pPr>
          </a:lstStyle>
          <a:p/>
        </p:txBody>
      </p:sp>
      <p:sp>
        <p:nvSpPr>
          <p:cNvPr id="106" name="Google Shape;106;p16"/>
          <p:cNvSpPr txBox="1"/>
          <p:nvPr>
            <p:ph idx="3" type="title"/>
          </p:nvPr>
        </p:nvSpPr>
        <p:spPr>
          <a:xfrm>
            <a:off x="5631000" y="2289325"/>
            <a:ext cx="298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lgn="ctr">
              <a:spcBef>
                <a:spcPts val="0"/>
              </a:spcBef>
              <a:spcAft>
                <a:spcPts val="0"/>
              </a:spcAft>
              <a:buSzPts val="3500"/>
              <a:buNone/>
              <a:defRPr sz="3500"/>
            </a:lvl2pPr>
            <a:lvl3pPr lvl="2" rtl="0" algn="ctr">
              <a:spcBef>
                <a:spcPts val="0"/>
              </a:spcBef>
              <a:spcAft>
                <a:spcPts val="0"/>
              </a:spcAft>
              <a:buSzPts val="3500"/>
              <a:buNone/>
              <a:defRPr sz="3500"/>
            </a:lvl3pPr>
            <a:lvl4pPr lvl="3" rtl="0" algn="ctr">
              <a:spcBef>
                <a:spcPts val="0"/>
              </a:spcBef>
              <a:spcAft>
                <a:spcPts val="0"/>
              </a:spcAft>
              <a:buSzPts val="3500"/>
              <a:buNone/>
              <a:defRPr sz="3500"/>
            </a:lvl4pPr>
            <a:lvl5pPr lvl="4" rtl="0" algn="ctr">
              <a:spcBef>
                <a:spcPts val="0"/>
              </a:spcBef>
              <a:spcAft>
                <a:spcPts val="0"/>
              </a:spcAft>
              <a:buSzPts val="3500"/>
              <a:buNone/>
              <a:defRPr sz="3500"/>
            </a:lvl5pPr>
            <a:lvl6pPr lvl="5" rtl="0" algn="ctr">
              <a:spcBef>
                <a:spcPts val="0"/>
              </a:spcBef>
              <a:spcAft>
                <a:spcPts val="0"/>
              </a:spcAft>
              <a:buSzPts val="3500"/>
              <a:buNone/>
              <a:defRPr sz="3500"/>
            </a:lvl6pPr>
            <a:lvl7pPr lvl="6" rtl="0" algn="ctr">
              <a:spcBef>
                <a:spcPts val="0"/>
              </a:spcBef>
              <a:spcAft>
                <a:spcPts val="0"/>
              </a:spcAft>
              <a:buSzPts val="3500"/>
              <a:buNone/>
              <a:defRPr sz="3500"/>
            </a:lvl7pPr>
            <a:lvl8pPr lvl="7" rtl="0" algn="ctr">
              <a:spcBef>
                <a:spcPts val="0"/>
              </a:spcBef>
              <a:spcAft>
                <a:spcPts val="0"/>
              </a:spcAft>
              <a:buSzPts val="3500"/>
              <a:buNone/>
              <a:defRPr sz="3500"/>
            </a:lvl8pPr>
            <a:lvl9pPr lvl="8" rtl="0" algn="ctr">
              <a:spcBef>
                <a:spcPts val="0"/>
              </a:spcBef>
              <a:spcAft>
                <a:spcPts val="0"/>
              </a:spcAft>
              <a:buSzPts val="3500"/>
              <a:buNone/>
              <a:defRPr sz="3500"/>
            </a:lvl9pPr>
          </a:lstStyle>
          <a:p/>
        </p:txBody>
      </p:sp>
      <p:sp>
        <p:nvSpPr>
          <p:cNvPr id="107" name="Google Shape;107;p16"/>
          <p:cNvSpPr txBox="1"/>
          <p:nvPr>
            <p:ph idx="4"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08" name="Google Shape;108;p16"/>
          <p:cNvSpPr txBox="1"/>
          <p:nvPr>
            <p:ph idx="5" type="subTitle"/>
          </p:nvPr>
        </p:nvSpPr>
        <p:spPr>
          <a:xfrm>
            <a:off x="3545862" y="2939450"/>
            <a:ext cx="1989000" cy="110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09" name="Google Shape;109;p16"/>
          <p:cNvSpPr txBox="1"/>
          <p:nvPr>
            <p:ph idx="6" type="subTitle"/>
          </p:nvPr>
        </p:nvSpPr>
        <p:spPr>
          <a:xfrm>
            <a:off x="5977350" y="2939450"/>
            <a:ext cx="2294100" cy="1109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6">
    <p:spTree>
      <p:nvGrpSpPr>
        <p:cNvPr id="110" name="Shape 110"/>
        <p:cNvGrpSpPr/>
        <p:nvPr/>
      </p:nvGrpSpPr>
      <p:grpSpPr>
        <a:xfrm>
          <a:off x="0" y="0"/>
          <a:ext cx="0" cy="0"/>
          <a:chOff x="0" y="0"/>
          <a:chExt cx="0" cy="0"/>
        </a:xfrm>
      </p:grpSpPr>
      <p:sp>
        <p:nvSpPr>
          <p:cNvPr id="111" name="Google Shape;111;p17"/>
          <p:cNvSpPr/>
          <p:nvPr/>
        </p:nvSpPr>
        <p:spPr>
          <a:xfrm rot="-9866952">
            <a:off x="-178523" y="-391483"/>
            <a:ext cx="1219547" cy="2176903"/>
          </a:xfrm>
          <a:custGeom>
            <a:rect b="b" l="l" r="r" t="t"/>
            <a:pathLst>
              <a:path extrusionOk="0" h="60635" w="33969">
                <a:moveTo>
                  <a:pt x="29833" y="1"/>
                </a:moveTo>
                <a:cubicBezTo>
                  <a:pt x="26783" y="1"/>
                  <a:pt x="23912" y="2584"/>
                  <a:pt x="23017" y="11227"/>
                </a:cubicBezTo>
                <a:cubicBezTo>
                  <a:pt x="21680" y="23834"/>
                  <a:pt x="5667" y="26794"/>
                  <a:pt x="2930" y="39783"/>
                </a:cubicBezTo>
                <a:cubicBezTo>
                  <a:pt x="1" y="53599"/>
                  <a:pt x="6463" y="60635"/>
                  <a:pt x="6463" y="60635"/>
                </a:cubicBezTo>
                <a:lnTo>
                  <a:pt x="33969" y="60635"/>
                </a:lnTo>
                <a:lnTo>
                  <a:pt x="33969" y="1295"/>
                </a:lnTo>
                <a:cubicBezTo>
                  <a:pt x="32668" y="544"/>
                  <a:pt x="31231" y="1"/>
                  <a:pt x="298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7"/>
          <p:cNvSpPr/>
          <p:nvPr/>
        </p:nvSpPr>
        <p:spPr>
          <a:xfrm rot="-4373364">
            <a:off x="7185000" y="3608354"/>
            <a:ext cx="3341784" cy="1118573"/>
          </a:xfrm>
          <a:custGeom>
            <a:rect b="b" l="l" r="r" t="t"/>
            <a:pathLst>
              <a:path extrusionOk="0" h="11157" w="33332">
                <a:moveTo>
                  <a:pt x="21569" y="1"/>
                </a:moveTo>
                <a:cubicBezTo>
                  <a:pt x="15225" y="1"/>
                  <a:pt x="13172" y="4823"/>
                  <a:pt x="6176" y="5395"/>
                </a:cubicBezTo>
                <a:cubicBezTo>
                  <a:pt x="0" y="5904"/>
                  <a:pt x="1433" y="11157"/>
                  <a:pt x="1433" y="11157"/>
                </a:cubicBezTo>
                <a:lnTo>
                  <a:pt x="30816" y="11157"/>
                </a:lnTo>
                <a:cubicBezTo>
                  <a:pt x="30816" y="11157"/>
                  <a:pt x="33331" y="1797"/>
                  <a:pt x="23940" y="205"/>
                </a:cubicBezTo>
                <a:cubicBezTo>
                  <a:pt x="23084" y="64"/>
                  <a:pt x="22298" y="1"/>
                  <a:pt x="21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7"/>
          <p:cNvSpPr txBox="1"/>
          <p:nvPr>
            <p:ph idx="1" type="body"/>
          </p:nvPr>
        </p:nvSpPr>
        <p:spPr>
          <a:xfrm>
            <a:off x="1069222" y="2128838"/>
            <a:ext cx="2097600" cy="930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04800" lvl="1" marL="914400" rtl="0" algn="ctr">
              <a:spcBef>
                <a:spcPts val="0"/>
              </a:spcBef>
              <a:spcAft>
                <a:spcPts val="0"/>
              </a:spcAft>
              <a:buSzPts val="1200"/>
              <a:buChar char="○"/>
              <a:defRPr sz="1200"/>
            </a:lvl2pPr>
            <a:lvl3pPr indent="-304800" lvl="2" marL="1371600" rtl="0" algn="ctr">
              <a:spcBef>
                <a:spcPts val="0"/>
              </a:spcBef>
              <a:spcAft>
                <a:spcPts val="0"/>
              </a:spcAft>
              <a:buSzPts val="1200"/>
              <a:buChar char="■"/>
              <a:defRPr sz="1200"/>
            </a:lvl3pPr>
            <a:lvl4pPr indent="-304800" lvl="3" marL="1828800" rtl="0" algn="ctr">
              <a:spcBef>
                <a:spcPts val="0"/>
              </a:spcBef>
              <a:spcAft>
                <a:spcPts val="0"/>
              </a:spcAft>
              <a:buSzPts val="1200"/>
              <a:buChar char="●"/>
              <a:defRPr sz="1200"/>
            </a:lvl4pPr>
            <a:lvl5pPr indent="-304800" lvl="4" marL="2286000" rtl="0" algn="ctr">
              <a:spcBef>
                <a:spcPts val="0"/>
              </a:spcBef>
              <a:spcAft>
                <a:spcPts val="0"/>
              </a:spcAft>
              <a:buSzPts val="1200"/>
              <a:buChar char="○"/>
              <a:defRPr sz="1200"/>
            </a:lvl5pPr>
            <a:lvl6pPr indent="-304800" lvl="5" marL="2743200" rtl="0" algn="ctr">
              <a:spcBef>
                <a:spcPts val="0"/>
              </a:spcBef>
              <a:spcAft>
                <a:spcPts val="0"/>
              </a:spcAft>
              <a:buSzPts val="1200"/>
              <a:buChar char="■"/>
              <a:defRPr sz="1200"/>
            </a:lvl6pPr>
            <a:lvl7pPr indent="-304800" lvl="6" marL="3200400" rtl="0" algn="ctr">
              <a:spcBef>
                <a:spcPts val="0"/>
              </a:spcBef>
              <a:spcAft>
                <a:spcPts val="0"/>
              </a:spcAft>
              <a:buSzPts val="1200"/>
              <a:buChar char="●"/>
              <a:defRPr sz="1200"/>
            </a:lvl7pPr>
            <a:lvl8pPr indent="-304800" lvl="7" marL="3657600" rtl="0" algn="ctr">
              <a:spcBef>
                <a:spcPts val="0"/>
              </a:spcBef>
              <a:spcAft>
                <a:spcPts val="0"/>
              </a:spcAft>
              <a:buSzPts val="1200"/>
              <a:buChar char="○"/>
              <a:defRPr sz="1200"/>
            </a:lvl8pPr>
            <a:lvl9pPr indent="-304800" lvl="8" marL="4114800" rtl="0" algn="ctr">
              <a:spcBef>
                <a:spcPts val="0"/>
              </a:spcBef>
              <a:spcAft>
                <a:spcPts val="0"/>
              </a:spcAft>
              <a:buSzPts val="1200"/>
              <a:buChar char="■"/>
              <a:defRPr sz="1200"/>
            </a:lvl9pPr>
          </a:lstStyle>
          <a:p/>
        </p:txBody>
      </p:sp>
      <p:sp>
        <p:nvSpPr>
          <p:cNvPr id="114" name="Google Shape;114;p17"/>
          <p:cNvSpPr txBox="1"/>
          <p:nvPr>
            <p:ph type="title"/>
          </p:nvPr>
        </p:nvSpPr>
        <p:spPr>
          <a:xfrm>
            <a:off x="1024822" y="1814113"/>
            <a:ext cx="2186400" cy="47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5" name="Google Shape;115;p17"/>
          <p:cNvSpPr txBox="1"/>
          <p:nvPr>
            <p:ph idx="2" type="body"/>
          </p:nvPr>
        </p:nvSpPr>
        <p:spPr>
          <a:xfrm>
            <a:off x="3523200" y="2128825"/>
            <a:ext cx="2097600" cy="930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04800" lvl="1" marL="914400" rtl="0" algn="ctr">
              <a:spcBef>
                <a:spcPts val="0"/>
              </a:spcBef>
              <a:spcAft>
                <a:spcPts val="0"/>
              </a:spcAft>
              <a:buSzPts val="1200"/>
              <a:buChar char="○"/>
              <a:defRPr sz="1200"/>
            </a:lvl2pPr>
            <a:lvl3pPr indent="-304800" lvl="2" marL="1371600" rtl="0" algn="ctr">
              <a:spcBef>
                <a:spcPts val="0"/>
              </a:spcBef>
              <a:spcAft>
                <a:spcPts val="0"/>
              </a:spcAft>
              <a:buSzPts val="1200"/>
              <a:buChar char="■"/>
              <a:defRPr sz="1200"/>
            </a:lvl3pPr>
            <a:lvl4pPr indent="-304800" lvl="3" marL="1828800" rtl="0" algn="ctr">
              <a:spcBef>
                <a:spcPts val="0"/>
              </a:spcBef>
              <a:spcAft>
                <a:spcPts val="0"/>
              </a:spcAft>
              <a:buSzPts val="1200"/>
              <a:buChar char="●"/>
              <a:defRPr sz="1200"/>
            </a:lvl4pPr>
            <a:lvl5pPr indent="-304800" lvl="4" marL="2286000" rtl="0" algn="ctr">
              <a:spcBef>
                <a:spcPts val="0"/>
              </a:spcBef>
              <a:spcAft>
                <a:spcPts val="0"/>
              </a:spcAft>
              <a:buSzPts val="1200"/>
              <a:buChar char="○"/>
              <a:defRPr sz="1200"/>
            </a:lvl5pPr>
            <a:lvl6pPr indent="-304800" lvl="5" marL="2743200" rtl="0" algn="ctr">
              <a:spcBef>
                <a:spcPts val="0"/>
              </a:spcBef>
              <a:spcAft>
                <a:spcPts val="0"/>
              </a:spcAft>
              <a:buSzPts val="1200"/>
              <a:buChar char="■"/>
              <a:defRPr sz="1200"/>
            </a:lvl6pPr>
            <a:lvl7pPr indent="-304800" lvl="6" marL="3200400" rtl="0" algn="ctr">
              <a:spcBef>
                <a:spcPts val="0"/>
              </a:spcBef>
              <a:spcAft>
                <a:spcPts val="0"/>
              </a:spcAft>
              <a:buSzPts val="1200"/>
              <a:buChar char="●"/>
              <a:defRPr sz="1200"/>
            </a:lvl7pPr>
            <a:lvl8pPr indent="-304800" lvl="7" marL="3657600" rtl="0" algn="ctr">
              <a:spcBef>
                <a:spcPts val="0"/>
              </a:spcBef>
              <a:spcAft>
                <a:spcPts val="0"/>
              </a:spcAft>
              <a:buSzPts val="1200"/>
              <a:buChar char="○"/>
              <a:defRPr sz="1200"/>
            </a:lvl8pPr>
            <a:lvl9pPr indent="-304800" lvl="8" marL="4114800" rtl="0" algn="ctr">
              <a:spcBef>
                <a:spcPts val="0"/>
              </a:spcBef>
              <a:spcAft>
                <a:spcPts val="0"/>
              </a:spcAft>
              <a:buSzPts val="1200"/>
              <a:buChar char="■"/>
              <a:defRPr sz="1200"/>
            </a:lvl9pPr>
          </a:lstStyle>
          <a:p/>
        </p:txBody>
      </p:sp>
      <p:sp>
        <p:nvSpPr>
          <p:cNvPr id="116" name="Google Shape;116;p17"/>
          <p:cNvSpPr txBox="1"/>
          <p:nvPr>
            <p:ph idx="3" type="title"/>
          </p:nvPr>
        </p:nvSpPr>
        <p:spPr>
          <a:xfrm>
            <a:off x="3478800" y="1814100"/>
            <a:ext cx="2186400" cy="47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7" name="Google Shape;117;p17"/>
          <p:cNvSpPr txBox="1"/>
          <p:nvPr>
            <p:ph idx="4" type="body"/>
          </p:nvPr>
        </p:nvSpPr>
        <p:spPr>
          <a:xfrm>
            <a:off x="5977178" y="2128838"/>
            <a:ext cx="2097600" cy="930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04800" lvl="1" marL="914400" rtl="0" algn="ctr">
              <a:spcBef>
                <a:spcPts val="0"/>
              </a:spcBef>
              <a:spcAft>
                <a:spcPts val="0"/>
              </a:spcAft>
              <a:buSzPts val="1200"/>
              <a:buChar char="○"/>
              <a:defRPr sz="1200"/>
            </a:lvl2pPr>
            <a:lvl3pPr indent="-304800" lvl="2" marL="1371600" rtl="0" algn="ctr">
              <a:spcBef>
                <a:spcPts val="0"/>
              </a:spcBef>
              <a:spcAft>
                <a:spcPts val="0"/>
              </a:spcAft>
              <a:buSzPts val="1200"/>
              <a:buChar char="■"/>
              <a:defRPr sz="1200"/>
            </a:lvl3pPr>
            <a:lvl4pPr indent="-304800" lvl="3" marL="1828800" rtl="0" algn="ctr">
              <a:spcBef>
                <a:spcPts val="0"/>
              </a:spcBef>
              <a:spcAft>
                <a:spcPts val="0"/>
              </a:spcAft>
              <a:buSzPts val="1200"/>
              <a:buChar char="●"/>
              <a:defRPr sz="1200"/>
            </a:lvl4pPr>
            <a:lvl5pPr indent="-304800" lvl="4" marL="2286000" rtl="0" algn="ctr">
              <a:spcBef>
                <a:spcPts val="0"/>
              </a:spcBef>
              <a:spcAft>
                <a:spcPts val="0"/>
              </a:spcAft>
              <a:buSzPts val="1200"/>
              <a:buChar char="○"/>
              <a:defRPr sz="1200"/>
            </a:lvl5pPr>
            <a:lvl6pPr indent="-304800" lvl="5" marL="2743200" rtl="0" algn="ctr">
              <a:spcBef>
                <a:spcPts val="0"/>
              </a:spcBef>
              <a:spcAft>
                <a:spcPts val="0"/>
              </a:spcAft>
              <a:buSzPts val="1200"/>
              <a:buChar char="■"/>
              <a:defRPr sz="1200"/>
            </a:lvl6pPr>
            <a:lvl7pPr indent="-304800" lvl="6" marL="3200400" rtl="0" algn="ctr">
              <a:spcBef>
                <a:spcPts val="0"/>
              </a:spcBef>
              <a:spcAft>
                <a:spcPts val="0"/>
              </a:spcAft>
              <a:buSzPts val="1200"/>
              <a:buChar char="●"/>
              <a:defRPr sz="1200"/>
            </a:lvl7pPr>
            <a:lvl8pPr indent="-304800" lvl="7" marL="3657600" rtl="0" algn="ctr">
              <a:spcBef>
                <a:spcPts val="0"/>
              </a:spcBef>
              <a:spcAft>
                <a:spcPts val="0"/>
              </a:spcAft>
              <a:buSzPts val="1200"/>
              <a:buChar char="○"/>
              <a:defRPr sz="1200"/>
            </a:lvl8pPr>
            <a:lvl9pPr indent="-304800" lvl="8" marL="4114800" rtl="0" algn="ctr">
              <a:spcBef>
                <a:spcPts val="0"/>
              </a:spcBef>
              <a:spcAft>
                <a:spcPts val="0"/>
              </a:spcAft>
              <a:buSzPts val="1200"/>
              <a:buChar char="■"/>
              <a:defRPr sz="1200"/>
            </a:lvl9pPr>
          </a:lstStyle>
          <a:p/>
        </p:txBody>
      </p:sp>
      <p:sp>
        <p:nvSpPr>
          <p:cNvPr id="118" name="Google Shape;118;p17"/>
          <p:cNvSpPr txBox="1"/>
          <p:nvPr>
            <p:ph idx="5" type="title"/>
          </p:nvPr>
        </p:nvSpPr>
        <p:spPr>
          <a:xfrm>
            <a:off x="5932778" y="1814113"/>
            <a:ext cx="2186400" cy="47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9" name="Google Shape;119;p17"/>
          <p:cNvSpPr txBox="1"/>
          <p:nvPr>
            <p:ph idx="6" type="body"/>
          </p:nvPr>
        </p:nvSpPr>
        <p:spPr>
          <a:xfrm>
            <a:off x="1069222" y="3683963"/>
            <a:ext cx="2097600" cy="930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04800" lvl="1" marL="914400" rtl="0" algn="ctr">
              <a:spcBef>
                <a:spcPts val="0"/>
              </a:spcBef>
              <a:spcAft>
                <a:spcPts val="0"/>
              </a:spcAft>
              <a:buSzPts val="1200"/>
              <a:buChar char="○"/>
              <a:defRPr sz="1200"/>
            </a:lvl2pPr>
            <a:lvl3pPr indent="-304800" lvl="2" marL="1371600" rtl="0" algn="ctr">
              <a:spcBef>
                <a:spcPts val="0"/>
              </a:spcBef>
              <a:spcAft>
                <a:spcPts val="0"/>
              </a:spcAft>
              <a:buSzPts val="1200"/>
              <a:buChar char="■"/>
              <a:defRPr sz="1200"/>
            </a:lvl3pPr>
            <a:lvl4pPr indent="-304800" lvl="3" marL="1828800" rtl="0" algn="ctr">
              <a:spcBef>
                <a:spcPts val="0"/>
              </a:spcBef>
              <a:spcAft>
                <a:spcPts val="0"/>
              </a:spcAft>
              <a:buSzPts val="1200"/>
              <a:buChar char="●"/>
              <a:defRPr sz="1200"/>
            </a:lvl4pPr>
            <a:lvl5pPr indent="-304800" lvl="4" marL="2286000" rtl="0" algn="ctr">
              <a:spcBef>
                <a:spcPts val="0"/>
              </a:spcBef>
              <a:spcAft>
                <a:spcPts val="0"/>
              </a:spcAft>
              <a:buSzPts val="1200"/>
              <a:buChar char="○"/>
              <a:defRPr sz="1200"/>
            </a:lvl5pPr>
            <a:lvl6pPr indent="-304800" lvl="5" marL="2743200" rtl="0" algn="ctr">
              <a:spcBef>
                <a:spcPts val="0"/>
              </a:spcBef>
              <a:spcAft>
                <a:spcPts val="0"/>
              </a:spcAft>
              <a:buSzPts val="1200"/>
              <a:buChar char="■"/>
              <a:defRPr sz="1200"/>
            </a:lvl6pPr>
            <a:lvl7pPr indent="-304800" lvl="6" marL="3200400" rtl="0" algn="ctr">
              <a:spcBef>
                <a:spcPts val="0"/>
              </a:spcBef>
              <a:spcAft>
                <a:spcPts val="0"/>
              </a:spcAft>
              <a:buSzPts val="1200"/>
              <a:buChar char="●"/>
              <a:defRPr sz="1200"/>
            </a:lvl7pPr>
            <a:lvl8pPr indent="-304800" lvl="7" marL="3657600" rtl="0" algn="ctr">
              <a:spcBef>
                <a:spcPts val="0"/>
              </a:spcBef>
              <a:spcAft>
                <a:spcPts val="0"/>
              </a:spcAft>
              <a:buSzPts val="1200"/>
              <a:buChar char="○"/>
              <a:defRPr sz="1200"/>
            </a:lvl8pPr>
            <a:lvl9pPr indent="-304800" lvl="8" marL="4114800" rtl="0" algn="ctr">
              <a:spcBef>
                <a:spcPts val="0"/>
              </a:spcBef>
              <a:spcAft>
                <a:spcPts val="0"/>
              </a:spcAft>
              <a:buSzPts val="1200"/>
              <a:buChar char="■"/>
              <a:defRPr sz="1200"/>
            </a:lvl9pPr>
          </a:lstStyle>
          <a:p/>
        </p:txBody>
      </p:sp>
      <p:sp>
        <p:nvSpPr>
          <p:cNvPr id="120" name="Google Shape;120;p17"/>
          <p:cNvSpPr txBox="1"/>
          <p:nvPr>
            <p:ph idx="7" type="title"/>
          </p:nvPr>
        </p:nvSpPr>
        <p:spPr>
          <a:xfrm>
            <a:off x="1024822" y="3369238"/>
            <a:ext cx="2186400" cy="47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21" name="Google Shape;121;p17"/>
          <p:cNvSpPr txBox="1"/>
          <p:nvPr>
            <p:ph idx="8" type="body"/>
          </p:nvPr>
        </p:nvSpPr>
        <p:spPr>
          <a:xfrm>
            <a:off x="3524672" y="3683950"/>
            <a:ext cx="2097600" cy="930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04800" lvl="1" marL="914400" rtl="0" algn="ctr">
              <a:spcBef>
                <a:spcPts val="0"/>
              </a:spcBef>
              <a:spcAft>
                <a:spcPts val="0"/>
              </a:spcAft>
              <a:buSzPts val="1200"/>
              <a:buChar char="○"/>
              <a:defRPr sz="1200"/>
            </a:lvl2pPr>
            <a:lvl3pPr indent="-304800" lvl="2" marL="1371600" rtl="0" algn="ctr">
              <a:spcBef>
                <a:spcPts val="0"/>
              </a:spcBef>
              <a:spcAft>
                <a:spcPts val="0"/>
              </a:spcAft>
              <a:buSzPts val="1200"/>
              <a:buChar char="■"/>
              <a:defRPr sz="1200"/>
            </a:lvl3pPr>
            <a:lvl4pPr indent="-304800" lvl="3" marL="1828800" rtl="0" algn="ctr">
              <a:spcBef>
                <a:spcPts val="0"/>
              </a:spcBef>
              <a:spcAft>
                <a:spcPts val="0"/>
              </a:spcAft>
              <a:buSzPts val="1200"/>
              <a:buChar char="●"/>
              <a:defRPr sz="1200"/>
            </a:lvl4pPr>
            <a:lvl5pPr indent="-304800" lvl="4" marL="2286000" rtl="0" algn="ctr">
              <a:spcBef>
                <a:spcPts val="0"/>
              </a:spcBef>
              <a:spcAft>
                <a:spcPts val="0"/>
              </a:spcAft>
              <a:buSzPts val="1200"/>
              <a:buChar char="○"/>
              <a:defRPr sz="1200"/>
            </a:lvl5pPr>
            <a:lvl6pPr indent="-304800" lvl="5" marL="2743200" rtl="0" algn="ctr">
              <a:spcBef>
                <a:spcPts val="0"/>
              </a:spcBef>
              <a:spcAft>
                <a:spcPts val="0"/>
              </a:spcAft>
              <a:buSzPts val="1200"/>
              <a:buChar char="■"/>
              <a:defRPr sz="1200"/>
            </a:lvl6pPr>
            <a:lvl7pPr indent="-304800" lvl="6" marL="3200400" rtl="0" algn="ctr">
              <a:spcBef>
                <a:spcPts val="0"/>
              </a:spcBef>
              <a:spcAft>
                <a:spcPts val="0"/>
              </a:spcAft>
              <a:buSzPts val="1200"/>
              <a:buChar char="●"/>
              <a:defRPr sz="1200"/>
            </a:lvl7pPr>
            <a:lvl8pPr indent="-304800" lvl="7" marL="3657600" rtl="0" algn="ctr">
              <a:spcBef>
                <a:spcPts val="0"/>
              </a:spcBef>
              <a:spcAft>
                <a:spcPts val="0"/>
              </a:spcAft>
              <a:buSzPts val="1200"/>
              <a:buChar char="○"/>
              <a:defRPr sz="1200"/>
            </a:lvl8pPr>
            <a:lvl9pPr indent="-304800" lvl="8" marL="4114800" rtl="0" algn="ctr">
              <a:spcBef>
                <a:spcPts val="0"/>
              </a:spcBef>
              <a:spcAft>
                <a:spcPts val="0"/>
              </a:spcAft>
              <a:buSzPts val="1200"/>
              <a:buChar char="■"/>
              <a:defRPr sz="1200"/>
            </a:lvl9pPr>
          </a:lstStyle>
          <a:p/>
        </p:txBody>
      </p:sp>
      <p:sp>
        <p:nvSpPr>
          <p:cNvPr id="122" name="Google Shape;122;p17"/>
          <p:cNvSpPr txBox="1"/>
          <p:nvPr>
            <p:ph idx="9" type="title"/>
          </p:nvPr>
        </p:nvSpPr>
        <p:spPr>
          <a:xfrm>
            <a:off x="3480272" y="3369225"/>
            <a:ext cx="2186400" cy="47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23" name="Google Shape;123;p17"/>
          <p:cNvSpPr txBox="1"/>
          <p:nvPr>
            <p:ph idx="13" type="body"/>
          </p:nvPr>
        </p:nvSpPr>
        <p:spPr>
          <a:xfrm>
            <a:off x="5977178" y="3683963"/>
            <a:ext cx="2097600" cy="930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sz="1400"/>
            </a:lvl1pPr>
            <a:lvl2pPr indent="-304800" lvl="1" marL="914400" rtl="0" algn="ctr">
              <a:spcBef>
                <a:spcPts val="0"/>
              </a:spcBef>
              <a:spcAft>
                <a:spcPts val="0"/>
              </a:spcAft>
              <a:buSzPts val="1200"/>
              <a:buChar char="○"/>
              <a:defRPr sz="1200"/>
            </a:lvl2pPr>
            <a:lvl3pPr indent="-304800" lvl="2" marL="1371600" rtl="0" algn="ctr">
              <a:spcBef>
                <a:spcPts val="0"/>
              </a:spcBef>
              <a:spcAft>
                <a:spcPts val="0"/>
              </a:spcAft>
              <a:buSzPts val="1200"/>
              <a:buChar char="■"/>
              <a:defRPr sz="1200"/>
            </a:lvl3pPr>
            <a:lvl4pPr indent="-304800" lvl="3" marL="1828800" rtl="0" algn="ctr">
              <a:spcBef>
                <a:spcPts val="0"/>
              </a:spcBef>
              <a:spcAft>
                <a:spcPts val="0"/>
              </a:spcAft>
              <a:buSzPts val="1200"/>
              <a:buChar char="●"/>
              <a:defRPr sz="1200"/>
            </a:lvl4pPr>
            <a:lvl5pPr indent="-304800" lvl="4" marL="2286000" rtl="0" algn="ctr">
              <a:spcBef>
                <a:spcPts val="0"/>
              </a:spcBef>
              <a:spcAft>
                <a:spcPts val="0"/>
              </a:spcAft>
              <a:buSzPts val="1200"/>
              <a:buChar char="○"/>
              <a:defRPr sz="1200"/>
            </a:lvl5pPr>
            <a:lvl6pPr indent="-304800" lvl="5" marL="2743200" rtl="0" algn="ctr">
              <a:spcBef>
                <a:spcPts val="0"/>
              </a:spcBef>
              <a:spcAft>
                <a:spcPts val="0"/>
              </a:spcAft>
              <a:buSzPts val="1200"/>
              <a:buChar char="■"/>
              <a:defRPr sz="1200"/>
            </a:lvl6pPr>
            <a:lvl7pPr indent="-304800" lvl="6" marL="3200400" rtl="0" algn="ctr">
              <a:spcBef>
                <a:spcPts val="0"/>
              </a:spcBef>
              <a:spcAft>
                <a:spcPts val="0"/>
              </a:spcAft>
              <a:buSzPts val="1200"/>
              <a:buChar char="●"/>
              <a:defRPr sz="1200"/>
            </a:lvl7pPr>
            <a:lvl8pPr indent="-304800" lvl="7" marL="3657600" rtl="0" algn="ctr">
              <a:spcBef>
                <a:spcPts val="0"/>
              </a:spcBef>
              <a:spcAft>
                <a:spcPts val="0"/>
              </a:spcAft>
              <a:buSzPts val="1200"/>
              <a:buChar char="○"/>
              <a:defRPr sz="1200"/>
            </a:lvl8pPr>
            <a:lvl9pPr indent="-304800" lvl="8" marL="4114800" rtl="0" algn="ctr">
              <a:spcBef>
                <a:spcPts val="0"/>
              </a:spcBef>
              <a:spcAft>
                <a:spcPts val="0"/>
              </a:spcAft>
              <a:buSzPts val="1200"/>
              <a:buChar char="■"/>
              <a:defRPr sz="1200"/>
            </a:lvl9pPr>
          </a:lstStyle>
          <a:p/>
        </p:txBody>
      </p:sp>
      <p:sp>
        <p:nvSpPr>
          <p:cNvPr id="124" name="Google Shape;124;p17"/>
          <p:cNvSpPr txBox="1"/>
          <p:nvPr>
            <p:ph idx="14" type="title"/>
          </p:nvPr>
        </p:nvSpPr>
        <p:spPr>
          <a:xfrm>
            <a:off x="5932778" y="3369238"/>
            <a:ext cx="2186400" cy="475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25" name="Google Shape;125;p17"/>
          <p:cNvSpPr txBox="1"/>
          <p:nvPr>
            <p:ph idx="15" type="title"/>
          </p:nvPr>
        </p:nvSpPr>
        <p:spPr>
          <a:xfrm>
            <a:off x="857250" y="579775"/>
            <a:ext cx="7429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7">
    <p:spTree>
      <p:nvGrpSpPr>
        <p:cNvPr id="126" name="Shape 126"/>
        <p:cNvGrpSpPr/>
        <p:nvPr/>
      </p:nvGrpSpPr>
      <p:grpSpPr>
        <a:xfrm>
          <a:off x="0" y="0"/>
          <a:ext cx="0" cy="0"/>
          <a:chOff x="0" y="0"/>
          <a:chExt cx="0" cy="0"/>
        </a:xfrm>
      </p:grpSpPr>
      <p:sp>
        <p:nvSpPr>
          <p:cNvPr id="127" name="Google Shape;127;p18"/>
          <p:cNvSpPr/>
          <p:nvPr/>
        </p:nvSpPr>
        <p:spPr>
          <a:xfrm rot="-10086036">
            <a:off x="-243268" y="3890907"/>
            <a:ext cx="1727048" cy="1719513"/>
          </a:xfrm>
          <a:custGeom>
            <a:rect b="b" l="l" r="r" t="t"/>
            <a:pathLst>
              <a:path extrusionOk="0" h="58195" w="58450">
                <a:moveTo>
                  <a:pt x="4171" y="0"/>
                </a:moveTo>
                <a:cubicBezTo>
                  <a:pt x="4171" y="0"/>
                  <a:pt x="1" y="15822"/>
                  <a:pt x="11143" y="25850"/>
                </a:cubicBezTo>
                <a:cubicBezTo>
                  <a:pt x="20248" y="34064"/>
                  <a:pt x="32950" y="29830"/>
                  <a:pt x="40240" y="37725"/>
                </a:cubicBezTo>
                <a:cubicBezTo>
                  <a:pt x="47498" y="45620"/>
                  <a:pt x="43169" y="58004"/>
                  <a:pt x="58450" y="58195"/>
                </a:cubicBezTo>
                <a:lnTo>
                  <a:pt x="584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8"/>
          <p:cNvSpPr/>
          <p:nvPr/>
        </p:nvSpPr>
        <p:spPr>
          <a:xfrm rot="-5182666">
            <a:off x="8099637" y="-535060"/>
            <a:ext cx="1064592" cy="1900307"/>
          </a:xfrm>
          <a:custGeom>
            <a:rect b="b" l="l" r="r" t="t"/>
            <a:pathLst>
              <a:path extrusionOk="0" h="60635" w="33969">
                <a:moveTo>
                  <a:pt x="29833" y="1"/>
                </a:moveTo>
                <a:cubicBezTo>
                  <a:pt x="26783" y="1"/>
                  <a:pt x="23912" y="2584"/>
                  <a:pt x="23017" y="11227"/>
                </a:cubicBezTo>
                <a:cubicBezTo>
                  <a:pt x="21680" y="23834"/>
                  <a:pt x="5667" y="26794"/>
                  <a:pt x="2930" y="39783"/>
                </a:cubicBezTo>
                <a:cubicBezTo>
                  <a:pt x="1" y="53599"/>
                  <a:pt x="6463" y="60635"/>
                  <a:pt x="6463" y="60635"/>
                </a:cubicBezTo>
                <a:lnTo>
                  <a:pt x="33969" y="60635"/>
                </a:lnTo>
                <a:lnTo>
                  <a:pt x="33969" y="1295"/>
                </a:lnTo>
                <a:cubicBezTo>
                  <a:pt x="32668" y="544"/>
                  <a:pt x="31231" y="1"/>
                  <a:pt x="298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8"/>
          <p:cNvSpPr txBox="1"/>
          <p:nvPr>
            <p:ph type="title"/>
          </p:nvPr>
        </p:nvSpPr>
        <p:spPr>
          <a:xfrm>
            <a:off x="1662150" y="2605575"/>
            <a:ext cx="1628700" cy="3531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None/>
              <a:defRPr sz="1800"/>
            </a:lvl1pPr>
            <a:lvl2pPr lvl="1" algn="ctr">
              <a:spcBef>
                <a:spcPts val="0"/>
              </a:spcBef>
              <a:spcAft>
                <a:spcPts val="0"/>
              </a:spcAft>
              <a:buSzPts val="1800"/>
              <a:buNone/>
              <a:defRPr sz="1800"/>
            </a:lvl2pPr>
            <a:lvl3pPr lvl="2" algn="ctr">
              <a:spcBef>
                <a:spcPts val="0"/>
              </a:spcBef>
              <a:spcAft>
                <a:spcPts val="0"/>
              </a:spcAft>
              <a:buSzPts val="1800"/>
              <a:buNone/>
              <a:defRPr sz="1800"/>
            </a:lvl3pPr>
            <a:lvl4pPr lvl="3" algn="ctr">
              <a:spcBef>
                <a:spcPts val="0"/>
              </a:spcBef>
              <a:spcAft>
                <a:spcPts val="0"/>
              </a:spcAft>
              <a:buSzPts val="1800"/>
              <a:buNone/>
              <a:defRPr sz="1800"/>
            </a:lvl4pPr>
            <a:lvl5pPr lvl="4" algn="ctr">
              <a:spcBef>
                <a:spcPts val="0"/>
              </a:spcBef>
              <a:spcAft>
                <a:spcPts val="0"/>
              </a:spcAft>
              <a:buSzPts val="1800"/>
              <a:buNone/>
              <a:defRPr sz="1800"/>
            </a:lvl5pPr>
            <a:lvl6pPr lvl="5" algn="ctr">
              <a:spcBef>
                <a:spcPts val="0"/>
              </a:spcBef>
              <a:spcAft>
                <a:spcPts val="0"/>
              </a:spcAft>
              <a:buSzPts val="1800"/>
              <a:buNone/>
              <a:defRPr sz="1800"/>
            </a:lvl6pPr>
            <a:lvl7pPr lvl="6" algn="ctr">
              <a:spcBef>
                <a:spcPts val="0"/>
              </a:spcBef>
              <a:spcAft>
                <a:spcPts val="0"/>
              </a:spcAft>
              <a:buSzPts val="1800"/>
              <a:buNone/>
              <a:defRPr sz="1800"/>
            </a:lvl7pPr>
            <a:lvl8pPr lvl="7" algn="ctr">
              <a:spcBef>
                <a:spcPts val="0"/>
              </a:spcBef>
              <a:spcAft>
                <a:spcPts val="0"/>
              </a:spcAft>
              <a:buSzPts val="1800"/>
              <a:buNone/>
              <a:defRPr sz="1800"/>
            </a:lvl8pPr>
            <a:lvl9pPr lvl="8" algn="ctr">
              <a:spcBef>
                <a:spcPts val="0"/>
              </a:spcBef>
              <a:spcAft>
                <a:spcPts val="0"/>
              </a:spcAft>
              <a:buSzPts val="1800"/>
              <a:buNone/>
              <a:defRPr sz="1800"/>
            </a:lvl9pPr>
          </a:lstStyle>
          <a:p/>
        </p:txBody>
      </p:sp>
      <p:sp>
        <p:nvSpPr>
          <p:cNvPr id="130" name="Google Shape;130;p18"/>
          <p:cNvSpPr txBox="1"/>
          <p:nvPr>
            <p:ph idx="1" type="subTitle"/>
          </p:nvPr>
        </p:nvSpPr>
        <p:spPr>
          <a:xfrm>
            <a:off x="1662150" y="3003375"/>
            <a:ext cx="1628400" cy="8415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400"/>
            </a:lvl1pPr>
            <a:lvl2pPr lvl="1" algn="ctr">
              <a:spcBef>
                <a:spcPts val="0"/>
              </a:spcBef>
              <a:spcAft>
                <a:spcPts val="0"/>
              </a:spcAft>
              <a:buSzPts val="1400"/>
              <a:buNone/>
              <a:defRPr sz="1400"/>
            </a:lvl2pPr>
            <a:lvl3pPr lvl="2" algn="ctr">
              <a:spcBef>
                <a:spcPts val="0"/>
              </a:spcBef>
              <a:spcAft>
                <a:spcPts val="0"/>
              </a:spcAft>
              <a:buSzPts val="1400"/>
              <a:buNone/>
              <a:defRPr sz="1400"/>
            </a:lvl3pPr>
            <a:lvl4pPr lvl="3" algn="ctr">
              <a:spcBef>
                <a:spcPts val="0"/>
              </a:spcBef>
              <a:spcAft>
                <a:spcPts val="0"/>
              </a:spcAft>
              <a:buSzPts val="1400"/>
              <a:buNone/>
              <a:defRPr sz="1400"/>
            </a:lvl4pPr>
            <a:lvl5pPr lvl="4" algn="ctr">
              <a:spcBef>
                <a:spcPts val="0"/>
              </a:spcBef>
              <a:spcAft>
                <a:spcPts val="0"/>
              </a:spcAft>
              <a:buSzPts val="1400"/>
              <a:buNone/>
              <a:defRPr sz="1400"/>
            </a:lvl5pPr>
            <a:lvl6pPr lvl="5" algn="ctr">
              <a:spcBef>
                <a:spcPts val="0"/>
              </a:spcBef>
              <a:spcAft>
                <a:spcPts val="0"/>
              </a:spcAft>
              <a:buSzPts val="1400"/>
              <a:buNone/>
              <a:defRPr sz="1400"/>
            </a:lvl6pPr>
            <a:lvl7pPr lvl="6" algn="ctr">
              <a:spcBef>
                <a:spcPts val="0"/>
              </a:spcBef>
              <a:spcAft>
                <a:spcPts val="0"/>
              </a:spcAft>
              <a:buSzPts val="1400"/>
              <a:buNone/>
              <a:defRPr sz="1400"/>
            </a:lvl7pPr>
            <a:lvl8pPr lvl="7" algn="ctr">
              <a:spcBef>
                <a:spcPts val="0"/>
              </a:spcBef>
              <a:spcAft>
                <a:spcPts val="0"/>
              </a:spcAft>
              <a:buSzPts val="1400"/>
              <a:buNone/>
              <a:defRPr sz="1400"/>
            </a:lvl8pPr>
            <a:lvl9pPr lvl="8" algn="ctr">
              <a:spcBef>
                <a:spcPts val="0"/>
              </a:spcBef>
              <a:spcAft>
                <a:spcPts val="0"/>
              </a:spcAft>
              <a:buSzPts val="1400"/>
              <a:buNone/>
              <a:defRPr sz="1400"/>
            </a:lvl9pPr>
          </a:lstStyle>
          <a:p/>
        </p:txBody>
      </p:sp>
      <p:sp>
        <p:nvSpPr>
          <p:cNvPr id="131" name="Google Shape;131;p18"/>
          <p:cNvSpPr txBox="1"/>
          <p:nvPr>
            <p:ph idx="2" type="title"/>
          </p:nvPr>
        </p:nvSpPr>
        <p:spPr>
          <a:xfrm>
            <a:off x="3757650" y="2605575"/>
            <a:ext cx="1628700" cy="353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2" name="Google Shape;132;p18"/>
          <p:cNvSpPr txBox="1"/>
          <p:nvPr>
            <p:ph idx="3" type="subTitle"/>
          </p:nvPr>
        </p:nvSpPr>
        <p:spPr>
          <a:xfrm>
            <a:off x="3757650" y="3003375"/>
            <a:ext cx="1628400" cy="84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3" name="Google Shape;133;p18"/>
          <p:cNvSpPr txBox="1"/>
          <p:nvPr>
            <p:ph idx="4" type="title"/>
          </p:nvPr>
        </p:nvSpPr>
        <p:spPr>
          <a:xfrm>
            <a:off x="5853150" y="2605575"/>
            <a:ext cx="1628700" cy="353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4" name="Google Shape;134;p18"/>
          <p:cNvSpPr txBox="1"/>
          <p:nvPr>
            <p:ph idx="5" type="subTitle"/>
          </p:nvPr>
        </p:nvSpPr>
        <p:spPr>
          <a:xfrm>
            <a:off x="5853150" y="3003375"/>
            <a:ext cx="1628400" cy="84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5" name="Google Shape;135;p18"/>
          <p:cNvSpPr txBox="1"/>
          <p:nvPr>
            <p:ph idx="6"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
    <p:spTree>
      <p:nvGrpSpPr>
        <p:cNvPr id="136" name="Shape 136"/>
        <p:cNvGrpSpPr/>
        <p:nvPr/>
      </p:nvGrpSpPr>
      <p:grpSpPr>
        <a:xfrm>
          <a:off x="0" y="0"/>
          <a:ext cx="0" cy="0"/>
          <a:chOff x="0" y="0"/>
          <a:chExt cx="0" cy="0"/>
        </a:xfrm>
      </p:grpSpPr>
      <p:sp>
        <p:nvSpPr>
          <p:cNvPr id="137" name="Google Shape;137;p19"/>
          <p:cNvSpPr txBox="1"/>
          <p:nvPr>
            <p:ph type="title"/>
          </p:nvPr>
        </p:nvSpPr>
        <p:spPr>
          <a:xfrm>
            <a:off x="2328900" y="2605575"/>
            <a:ext cx="1628700" cy="353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38" name="Google Shape;138;p19"/>
          <p:cNvSpPr txBox="1"/>
          <p:nvPr>
            <p:ph idx="1" type="subTitle"/>
          </p:nvPr>
        </p:nvSpPr>
        <p:spPr>
          <a:xfrm>
            <a:off x="2329050" y="3003375"/>
            <a:ext cx="1628400" cy="84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39" name="Google Shape;139;p19"/>
          <p:cNvSpPr txBox="1"/>
          <p:nvPr>
            <p:ph idx="2" type="title"/>
          </p:nvPr>
        </p:nvSpPr>
        <p:spPr>
          <a:xfrm>
            <a:off x="5186400" y="2605575"/>
            <a:ext cx="1628700" cy="353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40" name="Google Shape;140;p19"/>
          <p:cNvSpPr txBox="1"/>
          <p:nvPr>
            <p:ph idx="3" type="subTitle"/>
          </p:nvPr>
        </p:nvSpPr>
        <p:spPr>
          <a:xfrm>
            <a:off x="5186550" y="3003375"/>
            <a:ext cx="1628400" cy="841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spcBef>
                <a:spcPts val="0"/>
              </a:spcBef>
              <a:spcAft>
                <a:spcPts val="0"/>
              </a:spcAft>
              <a:buSzPts val="1400"/>
              <a:buNone/>
              <a:defRPr sz="1400"/>
            </a:lvl2pPr>
            <a:lvl3pPr lvl="2" rtl="0" algn="ctr">
              <a:spcBef>
                <a:spcPts val="0"/>
              </a:spcBef>
              <a:spcAft>
                <a:spcPts val="0"/>
              </a:spcAft>
              <a:buSzPts val="1400"/>
              <a:buNone/>
              <a:defRPr sz="1400"/>
            </a:lvl3pPr>
            <a:lvl4pPr lvl="3" rtl="0" algn="ctr">
              <a:spcBef>
                <a:spcPts val="0"/>
              </a:spcBef>
              <a:spcAft>
                <a:spcPts val="0"/>
              </a:spcAft>
              <a:buSzPts val="1400"/>
              <a:buNone/>
              <a:defRPr sz="1400"/>
            </a:lvl4pPr>
            <a:lvl5pPr lvl="4" rtl="0" algn="ctr">
              <a:spcBef>
                <a:spcPts val="0"/>
              </a:spcBef>
              <a:spcAft>
                <a:spcPts val="0"/>
              </a:spcAft>
              <a:buSzPts val="1400"/>
              <a:buNone/>
              <a:defRPr sz="1400"/>
            </a:lvl5pPr>
            <a:lvl6pPr lvl="5" rtl="0" algn="ctr">
              <a:spcBef>
                <a:spcPts val="0"/>
              </a:spcBef>
              <a:spcAft>
                <a:spcPts val="0"/>
              </a:spcAft>
              <a:buSzPts val="1400"/>
              <a:buNone/>
              <a:defRPr sz="1400"/>
            </a:lvl6pPr>
            <a:lvl7pPr lvl="6" rtl="0" algn="ctr">
              <a:spcBef>
                <a:spcPts val="0"/>
              </a:spcBef>
              <a:spcAft>
                <a:spcPts val="0"/>
              </a:spcAft>
              <a:buSzPts val="1400"/>
              <a:buNone/>
              <a:defRPr sz="1400"/>
            </a:lvl7pPr>
            <a:lvl8pPr lvl="7" rtl="0" algn="ctr">
              <a:spcBef>
                <a:spcPts val="0"/>
              </a:spcBef>
              <a:spcAft>
                <a:spcPts val="0"/>
              </a:spcAft>
              <a:buSzPts val="1400"/>
              <a:buNone/>
              <a:defRPr sz="1400"/>
            </a:lvl8pPr>
            <a:lvl9pPr lvl="8" rtl="0" algn="ctr">
              <a:spcBef>
                <a:spcPts val="0"/>
              </a:spcBef>
              <a:spcAft>
                <a:spcPts val="0"/>
              </a:spcAft>
              <a:buSzPts val="1400"/>
              <a:buNone/>
              <a:defRPr sz="1400"/>
            </a:lvl9pPr>
          </a:lstStyle>
          <a:p/>
        </p:txBody>
      </p:sp>
      <p:sp>
        <p:nvSpPr>
          <p:cNvPr id="141" name="Google Shape;141;p19"/>
          <p:cNvSpPr/>
          <p:nvPr/>
        </p:nvSpPr>
        <p:spPr>
          <a:xfrm rot="-6100423">
            <a:off x="-206523" y="-476627"/>
            <a:ext cx="1499042" cy="2293503"/>
          </a:xfrm>
          <a:custGeom>
            <a:rect b="b" l="l" r="r" t="t"/>
            <a:pathLst>
              <a:path extrusionOk="0" h="65708" w="42947">
                <a:moveTo>
                  <a:pt x="7005" y="0"/>
                </a:moveTo>
                <a:cubicBezTo>
                  <a:pt x="7005" y="0"/>
                  <a:pt x="1" y="11079"/>
                  <a:pt x="8851" y="25405"/>
                </a:cubicBezTo>
                <a:cubicBezTo>
                  <a:pt x="15345" y="35910"/>
                  <a:pt x="26901" y="34955"/>
                  <a:pt x="31390" y="45556"/>
                </a:cubicBezTo>
                <a:cubicBezTo>
                  <a:pt x="35911" y="56157"/>
                  <a:pt x="29002" y="64116"/>
                  <a:pt x="42946" y="65708"/>
                </a:cubicBezTo>
                <a:lnTo>
                  <a:pt x="429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9"/>
          <p:cNvSpPr/>
          <p:nvPr/>
        </p:nvSpPr>
        <p:spPr>
          <a:xfrm>
            <a:off x="6937425" y="4162300"/>
            <a:ext cx="3030755" cy="1308512"/>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9"/>
          <p:cNvSpPr txBox="1"/>
          <p:nvPr>
            <p:ph idx="4"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9">
    <p:spTree>
      <p:nvGrpSpPr>
        <p:cNvPr id="144" name="Shape 144"/>
        <p:cNvGrpSpPr/>
        <p:nvPr/>
      </p:nvGrpSpPr>
      <p:grpSpPr>
        <a:xfrm>
          <a:off x="0" y="0"/>
          <a:ext cx="0" cy="0"/>
          <a:chOff x="0" y="0"/>
          <a:chExt cx="0" cy="0"/>
        </a:xfrm>
      </p:grpSpPr>
      <p:sp>
        <p:nvSpPr>
          <p:cNvPr id="145" name="Google Shape;145;p20"/>
          <p:cNvSpPr/>
          <p:nvPr/>
        </p:nvSpPr>
        <p:spPr>
          <a:xfrm>
            <a:off x="-300750" y="3709825"/>
            <a:ext cx="2008000" cy="1433675"/>
          </a:xfrm>
          <a:custGeom>
            <a:rect b="b" l="l" r="r" t="t"/>
            <a:pathLst>
              <a:path extrusionOk="0" h="57347" w="80320">
                <a:moveTo>
                  <a:pt x="7225" y="1"/>
                </a:moveTo>
                <a:cubicBezTo>
                  <a:pt x="4359" y="1"/>
                  <a:pt x="1768" y="694"/>
                  <a:pt x="1" y="1859"/>
                </a:cubicBezTo>
                <a:lnTo>
                  <a:pt x="1" y="57347"/>
                </a:lnTo>
                <a:lnTo>
                  <a:pt x="75927" y="57347"/>
                </a:lnTo>
                <a:cubicBezTo>
                  <a:pt x="75927" y="57347"/>
                  <a:pt x="80319" y="33479"/>
                  <a:pt x="58507" y="33479"/>
                </a:cubicBezTo>
                <a:cubicBezTo>
                  <a:pt x="56903" y="33479"/>
                  <a:pt x="55159" y="33608"/>
                  <a:pt x="53260" y="33884"/>
                </a:cubicBezTo>
                <a:cubicBezTo>
                  <a:pt x="49632" y="34412"/>
                  <a:pt x="46604" y="34737"/>
                  <a:pt x="44017" y="34737"/>
                </a:cubicBezTo>
                <a:cubicBezTo>
                  <a:pt x="33802" y="34737"/>
                  <a:pt x="30456" y="29674"/>
                  <a:pt x="24131" y="12046"/>
                </a:cubicBezTo>
                <a:cubicBezTo>
                  <a:pt x="20950" y="3263"/>
                  <a:pt x="13442" y="1"/>
                  <a:pt x="72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0"/>
          <p:cNvSpPr/>
          <p:nvPr/>
        </p:nvSpPr>
        <p:spPr>
          <a:xfrm rot="-5182666">
            <a:off x="8099637" y="-535060"/>
            <a:ext cx="1064592" cy="1900307"/>
          </a:xfrm>
          <a:custGeom>
            <a:rect b="b" l="l" r="r" t="t"/>
            <a:pathLst>
              <a:path extrusionOk="0" h="60635" w="33969">
                <a:moveTo>
                  <a:pt x="29833" y="1"/>
                </a:moveTo>
                <a:cubicBezTo>
                  <a:pt x="26783" y="1"/>
                  <a:pt x="23912" y="2584"/>
                  <a:pt x="23017" y="11227"/>
                </a:cubicBezTo>
                <a:cubicBezTo>
                  <a:pt x="21680" y="23834"/>
                  <a:pt x="5667" y="26794"/>
                  <a:pt x="2930" y="39783"/>
                </a:cubicBezTo>
                <a:cubicBezTo>
                  <a:pt x="1" y="53599"/>
                  <a:pt x="6463" y="60635"/>
                  <a:pt x="6463" y="60635"/>
                </a:cubicBezTo>
                <a:lnTo>
                  <a:pt x="33969" y="60635"/>
                </a:lnTo>
                <a:lnTo>
                  <a:pt x="33969" y="1295"/>
                </a:lnTo>
                <a:cubicBezTo>
                  <a:pt x="32668" y="544"/>
                  <a:pt x="31231" y="1"/>
                  <a:pt x="298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0"/>
          <p:cNvSpPr txBox="1"/>
          <p:nvPr>
            <p:ph type="title"/>
          </p:nvPr>
        </p:nvSpPr>
        <p:spPr>
          <a:xfrm>
            <a:off x="1049882" y="2841800"/>
            <a:ext cx="1690200" cy="50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48" name="Google Shape;148;p20"/>
          <p:cNvSpPr txBox="1"/>
          <p:nvPr>
            <p:ph idx="1" type="subTitle"/>
          </p:nvPr>
        </p:nvSpPr>
        <p:spPr>
          <a:xfrm>
            <a:off x="1051519" y="3216825"/>
            <a:ext cx="1690200" cy="9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solidFill>
                  <a:schemeClr val="dk1"/>
                </a:solidFill>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49" name="Google Shape;149;p20"/>
          <p:cNvSpPr txBox="1"/>
          <p:nvPr>
            <p:ph idx="2" type="title"/>
          </p:nvPr>
        </p:nvSpPr>
        <p:spPr>
          <a:xfrm>
            <a:off x="2829707" y="2841800"/>
            <a:ext cx="1690200" cy="50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0" name="Google Shape;150;p20"/>
          <p:cNvSpPr txBox="1"/>
          <p:nvPr>
            <p:ph idx="3" type="subTitle"/>
          </p:nvPr>
        </p:nvSpPr>
        <p:spPr>
          <a:xfrm>
            <a:off x="2830526" y="3216825"/>
            <a:ext cx="1690200" cy="9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51" name="Google Shape;151;p20"/>
          <p:cNvSpPr txBox="1"/>
          <p:nvPr>
            <p:ph idx="4" type="title"/>
          </p:nvPr>
        </p:nvSpPr>
        <p:spPr>
          <a:xfrm>
            <a:off x="4607510" y="2841800"/>
            <a:ext cx="1690200" cy="50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2" name="Google Shape;152;p20"/>
          <p:cNvSpPr txBox="1"/>
          <p:nvPr>
            <p:ph idx="5" type="subTitle"/>
          </p:nvPr>
        </p:nvSpPr>
        <p:spPr>
          <a:xfrm>
            <a:off x="4607510" y="3216825"/>
            <a:ext cx="1690200" cy="9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53" name="Google Shape;153;p20"/>
          <p:cNvSpPr txBox="1"/>
          <p:nvPr>
            <p:ph idx="6" type="title"/>
          </p:nvPr>
        </p:nvSpPr>
        <p:spPr>
          <a:xfrm>
            <a:off x="6403918" y="2841800"/>
            <a:ext cx="1690200" cy="502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54" name="Google Shape;154;p20"/>
          <p:cNvSpPr txBox="1"/>
          <p:nvPr>
            <p:ph idx="7" type="subTitle"/>
          </p:nvPr>
        </p:nvSpPr>
        <p:spPr>
          <a:xfrm>
            <a:off x="6403918" y="3216825"/>
            <a:ext cx="1690200" cy="9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p:txBody>
      </p:sp>
      <p:sp>
        <p:nvSpPr>
          <p:cNvPr id="155" name="Google Shape;155;p20"/>
          <p:cNvSpPr txBox="1"/>
          <p:nvPr>
            <p:ph hasCustomPrompt="1" idx="8" type="title"/>
          </p:nvPr>
        </p:nvSpPr>
        <p:spPr>
          <a:xfrm>
            <a:off x="1387832" y="1660825"/>
            <a:ext cx="1014300" cy="83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Clr>
                <a:srgbClr val="000000"/>
              </a:buClr>
              <a:buSzPts val="4500"/>
              <a:buNone/>
              <a:defRPr sz="4500">
                <a:solidFill>
                  <a:srgbClr val="000000"/>
                </a:solidFill>
              </a:defRPr>
            </a:lvl2pPr>
            <a:lvl3pPr lvl="2" rtl="0" algn="ctr">
              <a:spcBef>
                <a:spcPts val="0"/>
              </a:spcBef>
              <a:spcAft>
                <a:spcPts val="0"/>
              </a:spcAft>
              <a:buClr>
                <a:srgbClr val="000000"/>
              </a:buClr>
              <a:buSzPts val="4500"/>
              <a:buNone/>
              <a:defRPr sz="4500">
                <a:solidFill>
                  <a:srgbClr val="000000"/>
                </a:solidFill>
              </a:defRPr>
            </a:lvl3pPr>
            <a:lvl4pPr lvl="3" rtl="0" algn="ctr">
              <a:spcBef>
                <a:spcPts val="0"/>
              </a:spcBef>
              <a:spcAft>
                <a:spcPts val="0"/>
              </a:spcAft>
              <a:buClr>
                <a:srgbClr val="000000"/>
              </a:buClr>
              <a:buSzPts val="4500"/>
              <a:buNone/>
              <a:defRPr sz="4500">
                <a:solidFill>
                  <a:srgbClr val="000000"/>
                </a:solidFill>
              </a:defRPr>
            </a:lvl4pPr>
            <a:lvl5pPr lvl="4" rtl="0" algn="ctr">
              <a:spcBef>
                <a:spcPts val="0"/>
              </a:spcBef>
              <a:spcAft>
                <a:spcPts val="0"/>
              </a:spcAft>
              <a:buClr>
                <a:srgbClr val="000000"/>
              </a:buClr>
              <a:buSzPts val="4500"/>
              <a:buNone/>
              <a:defRPr sz="4500">
                <a:solidFill>
                  <a:srgbClr val="000000"/>
                </a:solidFill>
              </a:defRPr>
            </a:lvl5pPr>
            <a:lvl6pPr lvl="5" rtl="0" algn="ctr">
              <a:spcBef>
                <a:spcPts val="0"/>
              </a:spcBef>
              <a:spcAft>
                <a:spcPts val="0"/>
              </a:spcAft>
              <a:buClr>
                <a:srgbClr val="000000"/>
              </a:buClr>
              <a:buSzPts val="4500"/>
              <a:buNone/>
              <a:defRPr sz="4500">
                <a:solidFill>
                  <a:srgbClr val="000000"/>
                </a:solidFill>
              </a:defRPr>
            </a:lvl6pPr>
            <a:lvl7pPr lvl="6" rtl="0" algn="ctr">
              <a:spcBef>
                <a:spcPts val="0"/>
              </a:spcBef>
              <a:spcAft>
                <a:spcPts val="0"/>
              </a:spcAft>
              <a:buClr>
                <a:srgbClr val="000000"/>
              </a:buClr>
              <a:buSzPts val="4500"/>
              <a:buNone/>
              <a:defRPr sz="4500">
                <a:solidFill>
                  <a:srgbClr val="000000"/>
                </a:solidFill>
              </a:defRPr>
            </a:lvl7pPr>
            <a:lvl8pPr lvl="7" rtl="0" algn="ctr">
              <a:spcBef>
                <a:spcPts val="0"/>
              </a:spcBef>
              <a:spcAft>
                <a:spcPts val="0"/>
              </a:spcAft>
              <a:buClr>
                <a:srgbClr val="000000"/>
              </a:buClr>
              <a:buSzPts val="4500"/>
              <a:buNone/>
              <a:defRPr sz="4500">
                <a:solidFill>
                  <a:srgbClr val="000000"/>
                </a:solidFill>
              </a:defRPr>
            </a:lvl8pPr>
            <a:lvl9pPr lvl="8" rtl="0" algn="ctr">
              <a:spcBef>
                <a:spcPts val="0"/>
              </a:spcBef>
              <a:spcAft>
                <a:spcPts val="0"/>
              </a:spcAft>
              <a:buClr>
                <a:srgbClr val="000000"/>
              </a:buClr>
              <a:buSzPts val="4500"/>
              <a:buNone/>
              <a:defRPr sz="4500">
                <a:solidFill>
                  <a:srgbClr val="000000"/>
                </a:solidFill>
              </a:defRPr>
            </a:lvl9pPr>
          </a:lstStyle>
          <a:p>
            <a:r>
              <a:t>xx%</a:t>
            </a:r>
          </a:p>
        </p:txBody>
      </p:sp>
      <p:sp>
        <p:nvSpPr>
          <p:cNvPr id="156" name="Google Shape;156;p20"/>
          <p:cNvSpPr txBox="1"/>
          <p:nvPr>
            <p:ph hasCustomPrompt="1" idx="9" type="title"/>
          </p:nvPr>
        </p:nvSpPr>
        <p:spPr>
          <a:xfrm>
            <a:off x="3167657" y="1660825"/>
            <a:ext cx="1014300" cy="83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Clr>
                <a:srgbClr val="000000"/>
              </a:buClr>
              <a:buSzPts val="4500"/>
              <a:buNone/>
              <a:defRPr sz="4500">
                <a:solidFill>
                  <a:srgbClr val="000000"/>
                </a:solidFill>
              </a:defRPr>
            </a:lvl2pPr>
            <a:lvl3pPr lvl="2" rtl="0" algn="ctr">
              <a:spcBef>
                <a:spcPts val="0"/>
              </a:spcBef>
              <a:spcAft>
                <a:spcPts val="0"/>
              </a:spcAft>
              <a:buClr>
                <a:srgbClr val="000000"/>
              </a:buClr>
              <a:buSzPts val="4500"/>
              <a:buNone/>
              <a:defRPr sz="4500">
                <a:solidFill>
                  <a:srgbClr val="000000"/>
                </a:solidFill>
              </a:defRPr>
            </a:lvl3pPr>
            <a:lvl4pPr lvl="3" rtl="0" algn="ctr">
              <a:spcBef>
                <a:spcPts val="0"/>
              </a:spcBef>
              <a:spcAft>
                <a:spcPts val="0"/>
              </a:spcAft>
              <a:buClr>
                <a:srgbClr val="000000"/>
              </a:buClr>
              <a:buSzPts val="4500"/>
              <a:buNone/>
              <a:defRPr sz="4500">
                <a:solidFill>
                  <a:srgbClr val="000000"/>
                </a:solidFill>
              </a:defRPr>
            </a:lvl4pPr>
            <a:lvl5pPr lvl="4" rtl="0" algn="ctr">
              <a:spcBef>
                <a:spcPts val="0"/>
              </a:spcBef>
              <a:spcAft>
                <a:spcPts val="0"/>
              </a:spcAft>
              <a:buClr>
                <a:srgbClr val="000000"/>
              </a:buClr>
              <a:buSzPts val="4500"/>
              <a:buNone/>
              <a:defRPr sz="4500">
                <a:solidFill>
                  <a:srgbClr val="000000"/>
                </a:solidFill>
              </a:defRPr>
            </a:lvl5pPr>
            <a:lvl6pPr lvl="5" rtl="0" algn="ctr">
              <a:spcBef>
                <a:spcPts val="0"/>
              </a:spcBef>
              <a:spcAft>
                <a:spcPts val="0"/>
              </a:spcAft>
              <a:buClr>
                <a:srgbClr val="000000"/>
              </a:buClr>
              <a:buSzPts val="4500"/>
              <a:buNone/>
              <a:defRPr sz="4500">
                <a:solidFill>
                  <a:srgbClr val="000000"/>
                </a:solidFill>
              </a:defRPr>
            </a:lvl6pPr>
            <a:lvl7pPr lvl="6" rtl="0" algn="ctr">
              <a:spcBef>
                <a:spcPts val="0"/>
              </a:spcBef>
              <a:spcAft>
                <a:spcPts val="0"/>
              </a:spcAft>
              <a:buClr>
                <a:srgbClr val="000000"/>
              </a:buClr>
              <a:buSzPts val="4500"/>
              <a:buNone/>
              <a:defRPr sz="4500">
                <a:solidFill>
                  <a:srgbClr val="000000"/>
                </a:solidFill>
              </a:defRPr>
            </a:lvl7pPr>
            <a:lvl8pPr lvl="7" rtl="0" algn="ctr">
              <a:spcBef>
                <a:spcPts val="0"/>
              </a:spcBef>
              <a:spcAft>
                <a:spcPts val="0"/>
              </a:spcAft>
              <a:buClr>
                <a:srgbClr val="000000"/>
              </a:buClr>
              <a:buSzPts val="4500"/>
              <a:buNone/>
              <a:defRPr sz="4500">
                <a:solidFill>
                  <a:srgbClr val="000000"/>
                </a:solidFill>
              </a:defRPr>
            </a:lvl8pPr>
            <a:lvl9pPr lvl="8" rtl="0" algn="ctr">
              <a:spcBef>
                <a:spcPts val="0"/>
              </a:spcBef>
              <a:spcAft>
                <a:spcPts val="0"/>
              </a:spcAft>
              <a:buClr>
                <a:srgbClr val="000000"/>
              </a:buClr>
              <a:buSzPts val="4500"/>
              <a:buNone/>
              <a:defRPr sz="4500">
                <a:solidFill>
                  <a:srgbClr val="000000"/>
                </a:solidFill>
              </a:defRPr>
            </a:lvl9pPr>
          </a:lstStyle>
          <a:p>
            <a:r>
              <a:t>xx%</a:t>
            </a:r>
          </a:p>
        </p:txBody>
      </p:sp>
      <p:sp>
        <p:nvSpPr>
          <p:cNvPr id="157" name="Google Shape;157;p20"/>
          <p:cNvSpPr txBox="1"/>
          <p:nvPr>
            <p:ph hasCustomPrompt="1" idx="13" type="title"/>
          </p:nvPr>
        </p:nvSpPr>
        <p:spPr>
          <a:xfrm>
            <a:off x="4945460" y="1660825"/>
            <a:ext cx="1014300" cy="83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Clr>
                <a:srgbClr val="000000"/>
              </a:buClr>
              <a:buSzPts val="4500"/>
              <a:buNone/>
              <a:defRPr sz="4500">
                <a:solidFill>
                  <a:srgbClr val="000000"/>
                </a:solidFill>
              </a:defRPr>
            </a:lvl2pPr>
            <a:lvl3pPr lvl="2" rtl="0" algn="ctr">
              <a:spcBef>
                <a:spcPts val="0"/>
              </a:spcBef>
              <a:spcAft>
                <a:spcPts val="0"/>
              </a:spcAft>
              <a:buClr>
                <a:srgbClr val="000000"/>
              </a:buClr>
              <a:buSzPts val="4500"/>
              <a:buNone/>
              <a:defRPr sz="4500">
                <a:solidFill>
                  <a:srgbClr val="000000"/>
                </a:solidFill>
              </a:defRPr>
            </a:lvl3pPr>
            <a:lvl4pPr lvl="3" rtl="0" algn="ctr">
              <a:spcBef>
                <a:spcPts val="0"/>
              </a:spcBef>
              <a:spcAft>
                <a:spcPts val="0"/>
              </a:spcAft>
              <a:buClr>
                <a:srgbClr val="000000"/>
              </a:buClr>
              <a:buSzPts val="4500"/>
              <a:buNone/>
              <a:defRPr sz="4500">
                <a:solidFill>
                  <a:srgbClr val="000000"/>
                </a:solidFill>
              </a:defRPr>
            </a:lvl4pPr>
            <a:lvl5pPr lvl="4" rtl="0" algn="ctr">
              <a:spcBef>
                <a:spcPts val="0"/>
              </a:spcBef>
              <a:spcAft>
                <a:spcPts val="0"/>
              </a:spcAft>
              <a:buClr>
                <a:srgbClr val="000000"/>
              </a:buClr>
              <a:buSzPts val="4500"/>
              <a:buNone/>
              <a:defRPr sz="4500">
                <a:solidFill>
                  <a:srgbClr val="000000"/>
                </a:solidFill>
              </a:defRPr>
            </a:lvl5pPr>
            <a:lvl6pPr lvl="5" rtl="0" algn="ctr">
              <a:spcBef>
                <a:spcPts val="0"/>
              </a:spcBef>
              <a:spcAft>
                <a:spcPts val="0"/>
              </a:spcAft>
              <a:buClr>
                <a:srgbClr val="000000"/>
              </a:buClr>
              <a:buSzPts val="4500"/>
              <a:buNone/>
              <a:defRPr sz="4500">
                <a:solidFill>
                  <a:srgbClr val="000000"/>
                </a:solidFill>
              </a:defRPr>
            </a:lvl6pPr>
            <a:lvl7pPr lvl="6" rtl="0" algn="ctr">
              <a:spcBef>
                <a:spcPts val="0"/>
              </a:spcBef>
              <a:spcAft>
                <a:spcPts val="0"/>
              </a:spcAft>
              <a:buClr>
                <a:srgbClr val="000000"/>
              </a:buClr>
              <a:buSzPts val="4500"/>
              <a:buNone/>
              <a:defRPr sz="4500">
                <a:solidFill>
                  <a:srgbClr val="000000"/>
                </a:solidFill>
              </a:defRPr>
            </a:lvl7pPr>
            <a:lvl8pPr lvl="7" rtl="0" algn="ctr">
              <a:spcBef>
                <a:spcPts val="0"/>
              </a:spcBef>
              <a:spcAft>
                <a:spcPts val="0"/>
              </a:spcAft>
              <a:buClr>
                <a:srgbClr val="000000"/>
              </a:buClr>
              <a:buSzPts val="4500"/>
              <a:buNone/>
              <a:defRPr sz="4500">
                <a:solidFill>
                  <a:srgbClr val="000000"/>
                </a:solidFill>
              </a:defRPr>
            </a:lvl8pPr>
            <a:lvl9pPr lvl="8" rtl="0" algn="ctr">
              <a:spcBef>
                <a:spcPts val="0"/>
              </a:spcBef>
              <a:spcAft>
                <a:spcPts val="0"/>
              </a:spcAft>
              <a:buClr>
                <a:srgbClr val="000000"/>
              </a:buClr>
              <a:buSzPts val="4500"/>
              <a:buNone/>
              <a:defRPr sz="4500">
                <a:solidFill>
                  <a:srgbClr val="000000"/>
                </a:solidFill>
              </a:defRPr>
            </a:lvl9pPr>
          </a:lstStyle>
          <a:p>
            <a:r>
              <a:t>xx%</a:t>
            </a:r>
          </a:p>
        </p:txBody>
      </p:sp>
      <p:sp>
        <p:nvSpPr>
          <p:cNvPr id="158" name="Google Shape;158;p20"/>
          <p:cNvSpPr txBox="1"/>
          <p:nvPr>
            <p:ph hasCustomPrompt="1" idx="14" type="title"/>
          </p:nvPr>
        </p:nvSpPr>
        <p:spPr>
          <a:xfrm>
            <a:off x="6741868" y="1660825"/>
            <a:ext cx="1014300" cy="83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500"/>
              <a:buNone/>
              <a:defRPr sz="4500"/>
            </a:lvl1pPr>
            <a:lvl2pPr lvl="1" rtl="0" algn="ctr">
              <a:spcBef>
                <a:spcPts val="0"/>
              </a:spcBef>
              <a:spcAft>
                <a:spcPts val="0"/>
              </a:spcAft>
              <a:buClr>
                <a:srgbClr val="000000"/>
              </a:buClr>
              <a:buSzPts val="4500"/>
              <a:buNone/>
              <a:defRPr sz="4500">
                <a:solidFill>
                  <a:srgbClr val="000000"/>
                </a:solidFill>
              </a:defRPr>
            </a:lvl2pPr>
            <a:lvl3pPr lvl="2" rtl="0" algn="ctr">
              <a:spcBef>
                <a:spcPts val="0"/>
              </a:spcBef>
              <a:spcAft>
                <a:spcPts val="0"/>
              </a:spcAft>
              <a:buClr>
                <a:srgbClr val="000000"/>
              </a:buClr>
              <a:buSzPts val="4500"/>
              <a:buNone/>
              <a:defRPr sz="4500">
                <a:solidFill>
                  <a:srgbClr val="000000"/>
                </a:solidFill>
              </a:defRPr>
            </a:lvl3pPr>
            <a:lvl4pPr lvl="3" rtl="0" algn="ctr">
              <a:spcBef>
                <a:spcPts val="0"/>
              </a:spcBef>
              <a:spcAft>
                <a:spcPts val="0"/>
              </a:spcAft>
              <a:buClr>
                <a:srgbClr val="000000"/>
              </a:buClr>
              <a:buSzPts val="4500"/>
              <a:buNone/>
              <a:defRPr sz="4500">
                <a:solidFill>
                  <a:srgbClr val="000000"/>
                </a:solidFill>
              </a:defRPr>
            </a:lvl4pPr>
            <a:lvl5pPr lvl="4" rtl="0" algn="ctr">
              <a:spcBef>
                <a:spcPts val="0"/>
              </a:spcBef>
              <a:spcAft>
                <a:spcPts val="0"/>
              </a:spcAft>
              <a:buClr>
                <a:srgbClr val="000000"/>
              </a:buClr>
              <a:buSzPts val="4500"/>
              <a:buNone/>
              <a:defRPr sz="4500">
                <a:solidFill>
                  <a:srgbClr val="000000"/>
                </a:solidFill>
              </a:defRPr>
            </a:lvl5pPr>
            <a:lvl6pPr lvl="5" rtl="0" algn="ctr">
              <a:spcBef>
                <a:spcPts val="0"/>
              </a:spcBef>
              <a:spcAft>
                <a:spcPts val="0"/>
              </a:spcAft>
              <a:buClr>
                <a:srgbClr val="000000"/>
              </a:buClr>
              <a:buSzPts val="4500"/>
              <a:buNone/>
              <a:defRPr sz="4500">
                <a:solidFill>
                  <a:srgbClr val="000000"/>
                </a:solidFill>
              </a:defRPr>
            </a:lvl6pPr>
            <a:lvl7pPr lvl="6" rtl="0" algn="ctr">
              <a:spcBef>
                <a:spcPts val="0"/>
              </a:spcBef>
              <a:spcAft>
                <a:spcPts val="0"/>
              </a:spcAft>
              <a:buClr>
                <a:srgbClr val="000000"/>
              </a:buClr>
              <a:buSzPts val="4500"/>
              <a:buNone/>
              <a:defRPr sz="4500">
                <a:solidFill>
                  <a:srgbClr val="000000"/>
                </a:solidFill>
              </a:defRPr>
            </a:lvl7pPr>
            <a:lvl8pPr lvl="7" rtl="0" algn="ctr">
              <a:spcBef>
                <a:spcPts val="0"/>
              </a:spcBef>
              <a:spcAft>
                <a:spcPts val="0"/>
              </a:spcAft>
              <a:buClr>
                <a:srgbClr val="000000"/>
              </a:buClr>
              <a:buSzPts val="4500"/>
              <a:buNone/>
              <a:defRPr sz="4500">
                <a:solidFill>
                  <a:srgbClr val="000000"/>
                </a:solidFill>
              </a:defRPr>
            </a:lvl8pPr>
            <a:lvl9pPr lvl="8" rtl="0" algn="ctr">
              <a:spcBef>
                <a:spcPts val="0"/>
              </a:spcBef>
              <a:spcAft>
                <a:spcPts val="0"/>
              </a:spcAft>
              <a:buClr>
                <a:srgbClr val="000000"/>
              </a:buClr>
              <a:buSzPts val="4500"/>
              <a:buNone/>
              <a:defRPr sz="4500">
                <a:solidFill>
                  <a:srgbClr val="000000"/>
                </a:solidFill>
              </a:defRPr>
            </a:lvl9pPr>
          </a:lstStyle>
          <a:p>
            <a:r>
              <a:t>xx%</a:t>
            </a:r>
          </a:p>
        </p:txBody>
      </p:sp>
      <p:sp>
        <p:nvSpPr>
          <p:cNvPr id="159" name="Google Shape;159;p20"/>
          <p:cNvSpPr txBox="1"/>
          <p:nvPr>
            <p:ph idx="15"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2549400" y="2142525"/>
            <a:ext cx="4045200" cy="717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p:txBody>
      </p:sp>
      <p:sp>
        <p:nvSpPr>
          <p:cNvPr id="17" name="Google Shape;17;p3"/>
          <p:cNvSpPr txBox="1"/>
          <p:nvPr>
            <p:ph idx="1" type="subTitle"/>
          </p:nvPr>
        </p:nvSpPr>
        <p:spPr>
          <a:xfrm>
            <a:off x="2998650" y="2949850"/>
            <a:ext cx="3146700" cy="71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a:lvl1pPr>
            <a:lvl2pPr lvl="1" rtl="0" algn="ctr">
              <a:lnSpc>
                <a:spcPct val="100000"/>
              </a:lnSpc>
              <a:spcBef>
                <a:spcPts val="0"/>
              </a:spcBef>
              <a:spcAft>
                <a:spcPts val="0"/>
              </a:spcAft>
              <a:buSzPts val="1500"/>
              <a:buNone/>
              <a:defRPr/>
            </a:lvl2pPr>
            <a:lvl3pPr lvl="2" rtl="0" algn="ctr">
              <a:lnSpc>
                <a:spcPct val="100000"/>
              </a:lnSpc>
              <a:spcBef>
                <a:spcPts val="0"/>
              </a:spcBef>
              <a:spcAft>
                <a:spcPts val="0"/>
              </a:spcAft>
              <a:buSzPts val="1500"/>
              <a:buNone/>
              <a:defRPr/>
            </a:lvl3pPr>
            <a:lvl4pPr lvl="3" rtl="0" algn="ctr">
              <a:lnSpc>
                <a:spcPct val="100000"/>
              </a:lnSpc>
              <a:spcBef>
                <a:spcPts val="0"/>
              </a:spcBef>
              <a:spcAft>
                <a:spcPts val="0"/>
              </a:spcAft>
              <a:buSzPts val="1500"/>
              <a:buNone/>
              <a:defRPr/>
            </a:lvl4pPr>
            <a:lvl5pPr lvl="4" rtl="0" algn="ctr">
              <a:lnSpc>
                <a:spcPct val="100000"/>
              </a:lnSpc>
              <a:spcBef>
                <a:spcPts val="0"/>
              </a:spcBef>
              <a:spcAft>
                <a:spcPts val="0"/>
              </a:spcAft>
              <a:buSzPts val="1500"/>
              <a:buNone/>
              <a:defRPr/>
            </a:lvl5pPr>
            <a:lvl6pPr lvl="5" rtl="0" algn="ctr">
              <a:lnSpc>
                <a:spcPct val="100000"/>
              </a:lnSpc>
              <a:spcBef>
                <a:spcPts val="0"/>
              </a:spcBef>
              <a:spcAft>
                <a:spcPts val="0"/>
              </a:spcAft>
              <a:buSzPts val="1500"/>
              <a:buNone/>
              <a:defRPr/>
            </a:lvl6pPr>
            <a:lvl7pPr lvl="6" rtl="0" algn="ctr">
              <a:lnSpc>
                <a:spcPct val="100000"/>
              </a:lnSpc>
              <a:spcBef>
                <a:spcPts val="0"/>
              </a:spcBef>
              <a:spcAft>
                <a:spcPts val="0"/>
              </a:spcAft>
              <a:buSzPts val="1500"/>
              <a:buNone/>
              <a:defRPr/>
            </a:lvl7pPr>
            <a:lvl8pPr lvl="7" rtl="0" algn="ctr">
              <a:lnSpc>
                <a:spcPct val="100000"/>
              </a:lnSpc>
              <a:spcBef>
                <a:spcPts val="0"/>
              </a:spcBef>
              <a:spcAft>
                <a:spcPts val="0"/>
              </a:spcAft>
              <a:buSzPts val="1500"/>
              <a:buNone/>
              <a:defRPr/>
            </a:lvl8pPr>
            <a:lvl9pPr lvl="8" rtl="0" algn="ctr">
              <a:lnSpc>
                <a:spcPct val="100000"/>
              </a:lnSpc>
              <a:spcBef>
                <a:spcPts val="0"/>
              </a:spcBef>
              <a:spcAft>
                <a:spcPts val="0"/>
              </a:spcAft>
              <a:buSzPts val="1500"/>
              <a:buNone/>
              <a:defRPr/>
            </a:lvl9pPr>
          </a:lstStyle>
          <a:p/>
        </p:txBody>
      </p:sp>
      <p:sp>
        <p:nvSpPr>
          <p:cNvPr id="18" name="Google Shape;18;p3"/>
          <p:cNvSpPr/>
          <p:nvPr/>
        </p:nvSpPr>
        <p:spPr>
          <a:xfrm rot="-9684296">
            <a:off x="-722005" y="4056948"/>
            <a:ext cx="2680802" cy="1464917"/>
          </a:xfrm>
          <a:custGeom>
            <a:rect b="b" l="l" r="r" t="t"/>
            <a:pathLst>
              <a:path extrusionOk="0" h="36724" w="67205">
                <a:moveTo>
                  <a:pt x="6431" y="0"/>
                </a:moveTo>
                <a:cubicBezTo>
                  <a:pt x="6431" y="0"/>
                  <a:pt x="1" y="10824"/>
                  <a:pt x="9901" y="19961"/>
                </a:cubicBezTo>
                <a:cubicBezTo>
                  <a:pt x="13360" y="23155"/>
                  <a:pt x="16863" y="24125"/>
                  <a:pt x="20360" y="24125"/>
                </a:cubicBezTo>
                <a:cubicBezTo>
                  <a:pt x="25778" y="24125"/>
                  <a:pt x="31182" y="21796"/>
                  <a:pt x="36385" y="21796"/>
                </a:cubicBezTo>
                <a:cubicBezTo>
                  <a:pt x="39540" y="21796"/>
                  <a:pt x="42622" y="22653"/>
                  <a:pt x="45588" y="25405"/>
                </a:cubicBezTo>
                <a:cubicBezTo>
                  <a:pt x="54037" y="33219"/>
                  <a:pt x="59926" y="36724"/>
                  <a:pt x="65479" y="36724"/>
                </a:cubicBezTo>
                <a:cubicBezTo>
                  <a:pt x="66057" y="36724"/>
                  <a:pt x="66631" y="36686"/>
                  <a:pt x="67204" y="36611"/>
                </a:cubicBezTo>
                <a:lnTo>
                  <a:pt x="67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rot="869587">
            <a:off x="4774330" y="4137306"/>
            <a:ext cx="5308711" cy="2292007"/>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a:off x="7342325" y="-990600"/>
            <a:ext cx="2134359" cy="3265523"/>
          </a:xfrm>
          <a:custGeom>
            <a:rect b="b" l="l" r="r" t="t"/>
            <a:pathLst>
              <a:path extrusionOk="0" h="65708" w="42947">
                <a:moveTo>
                  <a:pt x="7005" y="0"/>
                </a:moveTo>
                <a:cubicBezTo>
                  <a:pt x="7005" y="0"/>
                  <a:pt x="1" y="11079"/>
                  <a:pt x="8851" y="25405"/>
                </a:cubicBezTo>
                <a:cubicBezTo>
                  <a:pt x="15345" y="35910"/>
                  <a:pt x="26901" y="34955"/>
                  <a:pt x="31390" y="45556"/>
                </a:cubicBezTo>
                <a:cubicBezTo>
                  <a:pt x="35911" y="56157"/>
                  <a:pt x="29002" y="64116"/>
                  <a:pt x="42946" y="65708"/>
                </a:cubicBezTo>
                <a:lnTo>
                  <a:pt x="429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6023508">
            <a:off x="-352410" y="-2650811"/>
            <a:ext cx="2579648" cy="4353180"/>
          </a:xfrm>
          <a:custGeom>
            <a:rect b="b" l="l" r="r" t="t"/>
            <a:pathLst>
              <a:path extrusionOk="0" h="23156" w="13722">
                <a:moveTo>
                  <a:pt x="4286" y="0"/>
                </a:moveTo>
                <a:cubicBezTo>
                  <a:pt x="4174" y="0"/>
                  <a:pt x="4061" y="4"/>
                  <a:pt x="3948" y="11"/>
                </a:cubicBezTo>
                <a:cubicBezTo>
                  <a:pt x="3948" y="11"/>
                  <a:pt x="3919" y="10"/>
                  <a:pt x="3866" y="10"/>
                </a:cubicBezTo>
                <a:cubicBezTo>
                  <a:pt x="3354" y="10"/>
                  <a:pt x="608" y="166"/>
                  <a:pt x="319" y="3513"/>
                </a:cubicBezTo>
                <a:cubicBezTo>
                  <a:pt x="1" y="7174"/>
                  <a:pt x="3121" y="8225"/>
                  <a:pt x="2261" y="12140"/>
                </a:cubicBezTo>
                <a:cubicBezTo>
                  <a:pt x="1404" y="16047"/>
                  <a:pt x="261" y="23155"/>
                  <a:pt x="6612" y="23155"/>
                </a:cubicBezTo>
                <a:cubicBezTo>
                  <a:pt x="6626" y="23155"/>
                  <a:pt x="6640" y="23155"/>
                  <a:pt x="6654" y="23155"/>
                </a:cubicBezTo>
                <a:cubicBezTo>
                  <a:pt x="12448" y="23123"/>
                  <a:pt x="13722" y="16056"/>
                  <a:pt x="13053" y="10517"/>
                </a:cubicBezTo>
                <a:cubicBezTo>
                  <a:pt x="12402" y="5304"/>
                  <a:pt x="8605" y="0"/>
                  <a:pt x="4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0">
    <p:spTree>
      <p:nvGrpSpPr>
        <p:cNvPr id="160" name="Shape 160"/>
        <p:cNvGrpSpPr/>
        <p:nvPr/>
      </p:nvGrpSpPr>
      <p:grpSpPr>
        <a:xfrm>
          <a:off x="0" y="0"/>
          <a:ext cx="0" cy="0"/>
          <a:chOff x="0" y="0"/>
          <a:chExt cx="0" cy="0"/>
        </a:xfrm>
      </p:grpSpPr>
      <p:sp>
        <p:nvSpPr>
          <p:cNvPr id="161" name="Google Shape;161;p21"/>
          <p:cNvSpPr/>
          <p:nvPr/>
        </p:nvSpPr>
        <p:spPr>
          <a:xfrm rot="-1990915">
            <a:off x="7657612" y="-916988"/>
            <a:ext cx="1590390" cy="2290536"/>
          </a:xfrm>
          <a:custGeom>
            <a:rect b="b" l="l" r="r" t="t"/>
            <a:pathLst>
              <a:path extrusionOk="0" h="70596" w="49017">
                <a:moveTo>
                  <a:pt x="20418" y="0"/>
                </a:moveTo>
                <a:cubicBezTo>
                  <a:pt x="17761" y="0"/>
                  <a:pt x="14904" y="574"/>
                  <a:pt x="11843" y="1836"/>
                </a:cubicBezTo>
                <a:cubicBezTo>
                  <a:pt x="6335" y="4128"/>
                  <a:pt x="0" y="11386"/>
                  <a:pt x="1783" y="22210"/>
                </a:cubicBezTo>
                <a:cubicBezTo>
                  <a:pt x="3566" y="33002"/>
                  <a:pt x="19197" y="39623"/>
                  <a:pt x="22476" y="48123"/>
                </a:cubicBezTo>
                <a:cubicBezTo>
                  <a:pt x="25787" y="56655"/>
                  <a:pt x="23049" y="66110"/>
                  <a:pt x="29893" y="69325"/>
                </a:cubicBezTo>
                <a:cubicBezTo>
                  <a:pt x="31707" y="70180"/>
                  <a:pt x="33465" y="70596"/>
                  <a:pt x="35128" y="70596"/>
                </a:cubicBezTo>
                <a:cubicBezTo>
                  <a:pt x="43185" y="70596"/>
                  <a:pt x="49016" y="60848"/>
                  <a:pt x="48198" y="44144"/>
                </a:cubicBezTo>
                <a:cubicBezTo>
                  <a:pt x="47310" y="26548"/>
                  <a:pt x="38486" y="0"/>
                  <a:pt x="20418" y="0"/>
                </a:cubicBezTo>
                <a:close/>
              </a:path>
            </a:pathLst>
          </a:custGeom>
          <a:solidFill>
            <a:srgbClr val="FFA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1"/>
          <p:cNvSpPr/>
          <p:nvPr/>
        </p:nvSpPr>
        <p:spPr>
          <a:xfrm rot="10513136">
            <a:off x="-194679" y="3170761"/>
            <a:ext cx="1465943" cy="2242862"/>
          </a:xfrm>
          <a:custGeom>
            <a:rect b="b" l="l" r="r" t="t"/>
            <a:pathLst>
              <a:path extrusionOk="0" h="65708" w="42947">
                <a:moveTo>
                  <a:pt x="7005" y="0"/>
                </a:moveTo>
                <a:cubicBezTo>
                  <a:pt x="7005" y="0"/>
                  <a:pt x="1" y="11079"/>
                  <a:pt x="8851" y="25405"/>
                </a:cubicBezTo>
                <a:cubicBezTo>
                  <a:pt x="15345" y="35910"/>
                  <a:pt x="26901" y="34955"/>
                  <a:pt x="31390" y="45556"/>
                </a:cubicBezTo>
                <a:cubicBezTo>
                  <a:pt x="35911" y="56157"/>
                  <a:pt x="29002" y="64116"/>
                  <a:pt x="42946" y="65708"/>
                </a:cubicBezTo>
                <a:lnTo>
                  <a:pt x="429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1"/>
          <p:cNvSpPr txBox="1"/>
          <p:nvPr>
            <p:ph idx="1" type="subTitle"/>
          </p:nvPr>
        </p:nvSpPr>
        <p:spPr>
          <a:xfrm>
            <a:off x="5099664" y="1718338"/>
            <a:ext cx="3392700" cy="1092900"/>
          </a:xfrm>
          <a:prstGeom prst="rect">
            <a:avLst/>
          </a:prstGeom>
        </p:spPr>
        <p:txBody>
          <a:bodyPr anchorCtr="0" anchor="t" bIns="91425" lIns="91425" spcFirstLastPara="1" rIns="91425" wrap="square" tIns="91425">
            <a:noAutofit/>
          </a:bodyPr>
          <a:lstStyle>
            <a:lvl1pPr lvl="0" algn="r">
              <a:spcBef>
                <a:spcPts val="0"/>
              </a:spcBef>
              <a:spcAft>
                <a:spcPts val="0"/>
              </a:spcAft>
              <a:buSzPts val="1800"/>
              <a:buNone/>
              <a:defRPr sz="1800"/>
            </a:lvl1pPr>
            <a:lvl2pPr lvl="1" algn="r">
              <a:spcBef>
                <a:spcPts val="0"/>
              </a:spcBef>
              <a:spcAft>
                <a:spcPts val="0"/>
              </a:spcAft>
              <a:buSzPts val="1800"/>
              <a:buNone/>
              <a:defRPr sz="1800"/>
            </a:lvl2pPr>
            <a:lvl3pPr lvl="2" algn="r">
              <a:spcBef>
                <a:spcPts val="0"/>
              </a:spcBef>
              <a:spcAft>
                <a:spcPts val="0"/>
              </a:spcAft>
              <a:buSzPts val="1800"/>
              <a:buNone/>
              <a:defRPr sz="1800"/>
            </a:lvl3pPr>
            <a:lvl4pPr lvl="3" algn="r">
              <a:spcBef>
                <a:spcPts val="0"/>
              </a:spcBef>
              <a:spcAft>
                <a:spcPts val="0"/>
              </a:spcAft>
              <a:buSzPts val="1800"/>
              <a:buNone/>
              <a:defRPr sz="1800"/>
            </a:lvl4pPr>
            <a:lvl5pPr lvl="4" algn="r">
              <a:spcBef>
                <a:spcPts val="0"/>
              </a:spcBef>
              <a:spcAft>
                <a:spcPts val="0"/>
              </a:spcAft>
              <a:buSzPts val="1800"/>
              <a:buNone/>
              <a:defRPr sz="1800"/>
            </a:lvl5pPr>
            <a:lvl6pPr lvl="5" algn="r">
              <a:spcBef>
                <a:spcPts val="0"/>
              </a:spcBef>
              <a:spcAft>
                <a:spcPts val="0"/>
              </a:spcAft>
              <a:buSzPts val="1800"/>
              <a:buNone/>
              <a:defRPr sz="1800"/>
            </a:lvl6pPr>
            <a:lvl7pPr lvl="6" algn="r">
              <a:spcBef>
                <a:spcPts val="0"/>
              </a:spcBef>
              <a:spcAft>
                <a:spcPts val="0"/>
              </a:spcAft>
              <a:buSzPts val="1800"/>
              <a:buNone/>
              <a:defRPr sz="1800"/>
            </a:lvl7pPr>
            <a:lvl8pPr lvl="7" algn="r">
              <a:spcBef>
                <a:spcPts val="0"/>
              </a:spcBef>
              <a:spcAft>
                <a:spcPts val="0"/>
              </a:spcAft>
              <a:buSzPts val="1800"/>
              <a:buNone/>
              <a:defRPr sz="1800"/>
            </a:lvl8pPr>
            <a:lvl9pPr lvl="8" algn="r">
              <a:spcBef>
                <a:spcPts val="0"/>
              </a:spcBef>
              <a:spcAft>
                <a:spcPts val="0"/>
              </a:spcAft>
              <a:buSzPts val="1800"/>
              <a:buNone/>
              <a:defRPr sz="1800"/>
            </a:lvl9pPr>
          </a:lstStyle>
          <a:p/>
        </p:txBody>
      </p:sp>
      <p:sp>
        <p:nvSpPr>
          <p:cNvPr id="164" name="Google Shape;164;p21"/>
          <p:cNvSpPr txBox="1"/>
          <p:nvPr>
            <p:ph type="title"/>
          </p:nvPr>
        </p:nvSpPr>
        <p:spPr>
          <a:xfrm>
            <a:off x="5092589" y="3472095"/>
            <a:ext cx="3392700" cy="461400"/>
          </a:xfrm>
          <a:prstGeom prst="rect">
            <a:avLst/>
          </a:prstGeom>
        </p:spPr>
        <p:txBody>
          <a:bodyPr anchorCtr="0" anchor="t" bIns="91425" lIns="91425" spcFirstLastPara="1" rIns="91425" wrap="square" tIns="91425">
            <a:noAutofit/>
          </a:bodyPr>
          <a:lstStyle>
            <a:lvl1pPr lvl="0" algn="r">
              <a:spcBef>
                <a:spcPts val="0"/>
              </a:spcBef>
              <a:spcAft>
                <a:spcPts val="0"/>
              </a:spcAft>
              <a:buSzPts val="2200"/>
              <a:buNone/>
              <a:defRPr sz="2200"/>
            </a:lvl1pPr>
            <a:lvl2pPr lvl="1" algn="r">
              <a:spcBef>
                <a:spcPts val="0"/>
              </a:spcBef>
              <a:spcAft>
                <a:spcPts val="0"/>
              </a:spcAft>
              <a:buSzPts val="2200"/>
              <a:buNone/>
              <a:defRPr sz="2200"/>
            </a:lvl2pPr>
            <a:lvl3pPr lvl="2" algn="r">
              <a:spcBef>
                <a:spcPts val="0"/>
              </a:spcBef>
              <a:spcAft>
                <a:spcPts val="0"/>
              </a:spcAft>
              <a:buSzPts val="2200"/>
              <a:buNone/>
              <a:defRPr sz="2200"/>
            </a:lvl3pPr>
            <a:lvl4pPr lvl="3" algn="r">
              <a:spcBef>
                <a:spcPts val="0"/>
              </a:spcBef>
              <a:spcAft>
                <a:spcPts val="0"/>
              </a:spcAft>
              <a:buSzPts val="2200"/>
              <a:buNone/>
              <a:defRPr sz="2200"/>
            </a:lvl4pPr>
            <a:lvl5pPr lvl="4" algn="r">
              <a:spcBef>
                <a:spcPts val="0"/>
              </a:spcBef>
              <a:spcAft>
                <a:spcPts val="0"/>
              </a:spcAft>
              <a:buSzPts val="2200"/>
              <a:buNone/>
              <a:defRPr sz="2200"/>
            </a:lvl5pPr>
            <a:lvl6pPr lvl="5" algn="r">
              <a:spcBef>
                <a:spcPts val="0"/>
              </a:spcBef>
              <a:spcAft>
                <a:spcPts val="0"/>
              </a:spcAft>
              <a:buSzPts val="2200"/>
              <a:buNone/>
              <a:defRPr sz="2200"/>
            </a:lvl6pPr>
            <a:lvl7pPr lvl="6" algn="r">
              <a:spcBef>
                <a:spcPts val="0"/>
              </a:spcBef>
              <a:spcAft>
                <a:spcPts val="0"/>
              </a:spcAft>
              <a:buSzPts val="2200"/>
              <a:buNone/>
              <a:defRPr sz="2200"/>
            </a:lvl7pPr>
            <a:lvl8pPr lvl="7" algn="r">
              <a:spcBef>
                <a:spcPts val="0"/>
              </a:spcBef>
              <a:spcAft>
                <a:spcPts val="0"/>
              </a:spcAft>
              <a:buSzPts val="2200"/>
              <a:buNone/>
              <a:defRPr sz="2200"/>
            </a:lvl8pPr>
            <a:lvl9pPr lvl="8" algn="r">
              <a:spcBef>
                <a:spcPts val="0"/>
              </a:spcBef>
              <a:spcAft>
                <a:spcPts val="0"/>
              </a:spcAft>
              <a:buSzPts val="2200"/>
              <a:buNone/>
              <a:defRPr sz="22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165" name="Shape 165"/>
        <p:cNvGrpSpPr/>
        <p:nvPr/>
      </p:nvGrpSpPr>
      <p:grpSpPr>
        <a:xfrm>
          <a:off x="0" y="0"/>
          <a:ext cx="0" cy="0"/>
          <a:chOff x="0" y="0"/>
          <a:chExt cx="0" cy="0"/>
        </a:xfrm>
      </p:grpSpPr>
      <p:sp>
        <p:nvSpPr>
          <p:cNvPr id="166" name="Google Shape;166;p22"/>
          <p:cNvSpPr/>
          <p:nvPr/>
        </p:nvSpPr>
        <p:spPr>
          <a:xfrm rot="-9866952">
            <a:off x="-178523" y="-391483"/>
            <a:ext cx="1219547" cy="2176903"/>
          </a:xfrm>
          <a:custGeom>
            <a:rect b="b" l="l" r="r" t="t"/>
            <a:pathLst>
              <a:path extrusionOk="0" h="60635" w="33969">
                <a:moveTo>
                  <a:pt x="29833" y="1"/>
                </a:moveTo>
                <a:cubicBezTo>
                  <a:pt x="26783" y="1"/>
                  <a:pt x="23912" y="2584"/>
                  <a:pt x="23017" y="11227"/>
                </a:cubicBezTo>
                <a:cubicBezTo>
                  <a:pt x="21680" y="23834"/>
                  <a:pt x="5667" y="26794"/>
                  <a:pt x="2930" y="39783"/>
                </a:cubicBezTo>
                <a:cubicBezTo>
                  <a:pt x="1" y="53599"/>
                  <a:pt x="6463" y="60635"/>
                  <a:pt x="6463" y="60635"/>
                </a:cubicBezTo>
                <a:lnTo>
                  <a:pt x="33969" y="60635"/>
                </a:lnTo>
                <a:lnTo>
                  <a:pt x="33969" y="1295"/>
                </a:lnTo>
                <a:cubicBezTo>
                  <a:pt x="32668" y="544"/>
                  <a:pt x="31231" y="1"/>
                  <a:pt x="298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rot="5400000">
            <a:off x="7938050" y="3725725"/>
            <a:ext cx="636200" cy="2199352"/>
          </a:xfrm>
          <a:custGeom>
            <a:rect b="b" l="l" r="r" t="t"/>
            <a:pathLst>
              <a:path extrusionOk="0" h="71211" w="20599">
                <a:moveTo>
                  <a:pt x="1975" y="0"/>
                </a:moveTo>
                <a:cubicBezTo>
                  <a:pt x="1975" y="0"/>
                  <a:pt x="9551" y="3566"/>
                  <a:pt x="9742" y="16714"/>
                </a:cubicBezTo>
                <a:cubicBezTo>
                  <a:pt x="9902" y="27538"/>
                  <a:pt x="1" y="41768"/>
                  <a:pt x="1" y="53706"/>
                </a:cubicBezTo>
                <a:cubicBezTo>
                  <a:pt x="1" y="70095"/>
                  <a:pt x="15368" y="71211"/>
                  <a:pt x="19555" y="71211"/>
                </a:cubicBezTo>
                <a:cubicBezTo>
                  <a:pt x="20216" y="71211"/>
                  <a:pt x="20598" y="71183"/>
                  <a:pt x="20598" y="71183"/>
                </a:cubicBezTo>
                <a:lnTo>
                  <a:pt x="205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txBox="1"/>
          <p:nvPr>
            <p:ph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text">
  <p:cSld name="CUSTOM_12">
    <p:spTree>
      <p:nvGrpSpPr>
        <p:cNvPr id="169" name="Shape 169"/>
        <p:cNvGrpSpPr/>
        <p:nvPr/>
      </p:nvGrpSpPr>
      <p:grpSpPr>
        <a:xfrm>
          <a:off x="0" y="0"/>
          <a:ext cx="0" cy="0"/>
          <a:chOff x="0" y="0"/>
          <a:chExt cx="0" cy="0"/>
        </a:xfrm>
      </p:grpSpPr>
      <p:sp>
        <p:nvSpPr>
          <p:cNvPr id="170" name="Google Shape;170;p23"/>
          <p:cNvSpPr/>
          <p:nvPr/>
        </p:nvSpPr>
        <p:spPr>
          <a:xfrm>
            <a:off x="6937425" y="4162300"/>
            <a:ext cx="3030755" cy="1308512"/>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3"/>
          <p:cNvSpPr/>
          <p:nvPr/>
        </p:nvSpPr>
        <p:spPr>
          <a:xfrm rot="-5215359">
            <a:off x="-176809" y="-223185"/>
            <a:ext cx="1595063" cy="1588104"/>
          </a:xfrm>
          <a:custGeom>
            <a:rect b="b" l="l" r="r" t="t"/>
            <a:pathLst>
              <a:path extrusionOk="0" h="58195" w="58450">
                <a:moveTo>
                  <a:pt x="4171" y="0"/>
                </a:moveTo>
                <a:cubicBezTo>
                  <a:pt x="4171" y="0"/>
                  <a:pt x="1" y="15822"/>
                  <a:pt x="11143" y="25850"/>
                </a:cubicBezTo>
                <a:cubicBezTo>
                  <a:pt x="20248" y="34064"/>
                  <a:pt x="32950" y="29830"/>
                  <a:pt x="40240" y="37725"/>
                </a:cubicBezTo>
                <a:cubicBezTo>
                  <a:pt x="47498" y="45620"/>
                  <a:pt x="43169" y="58004"/>
                  <a:pt x="58450" y="58195"/>
                </a:cubicBezTo>
                <a:lnTo>
                  <a:pt x="584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3"/>
          <p:cNvSpPr txBox="1"/>
          <p:nvPr>
            <p:ph idx="1" type="body"/>
          </p:nvPr>
        </p:nvSpPr>
        <p:spPr>
          <a:xfrm>
            <a:off x="4600650" y="1600200"/>
            <a:ext cx="3821700" cy="26847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chemeClr val="accent3"/>
              </a:buClr>
              <a:buSzPts val="1600"/>
              <a:buChar char="●"/>
              <a:defRPr sz="1400"/>
            </a:lvl1pPr>
            <a:lvl2pPr indent="-323850" lvl="1" marL="914400">
              <a:spcBef>
                <a:spcPts val="0"/>
              </a:spcBef>
              <a:spcAft>
                <a:spcPts val="0"/>
              </a:spcAft>
              <a:buSzPts val="1500"/>
              <a:buChar char="○"/>
              <a:defRPr sz="1500"/>
            </a:lvl2pPr>
            <a:lvl3pPr indent="-323850" lvl="2" marL="1371600">
              <a:spcBef>
                <a:spcPts val="0"/>
              </a:spcBef>
              <a:spcAft>
                <a:spcPts val="0"/>
              </a:spcAft>
              <a:buSzPts val="1500"/>
              <a:buChar char="■"/>
              <a:defRPr sz="1500"/>
            </a:lvl3pPr>
            <a:lvl4pPr indent="-323850" lvl="3" marL="1828800">
              <a:spcBef>
                <a:spcPts val="0"/>
              </a:spcBef>
              <a:spcAft>
                <a:spcPts val="0"/>
              </a:spcAft>
              <a:buSzPts val="1500"/>
              <a:buChar char="●"/>
              <a:defRPr sz="1500"/>
            </a:lvl4pPr>
            <a:lvl5pPr indent="-323850" lvl="4" marL="2286000">
              <a:spcBef>
                <a:spcPts val="0"/>
              </a:spcBef>
              <a:spcAft>
                <a:spcPts val="0"/>
              </a:spcAft>
              <a:buSzPts val="1500"/>
              <a:buChar char="○"/>
              <a:defRPr sz="1500"/>
            </a:lvl5pPr>
            <a:lvl6pPr indent="-323850" lvl="5" marL="2743200">
              <a:spcBef>
                <a:spcPts val="0"/>
              </a:spcBef>
              <a:spcAft>
                <a:spcPts val="0"/>
              </a:spcAft>
              <a:buSzPts val="1500"/>
              <a:buChar char="■"/>
              <a:defRPr sz="1500"/>
            </a:lvl6pPr>
            <a:lvl7pPr indent="-323850" lvl="6" marL="3200400">
              <a:spcBef>
                <a:spcPts val="0"/>
              </a:spcBef>
              <a:spcAft>
                <a:spcPts val="0"/>
              </a:spcAft>
              <a:buSzPts val="1500"/>
              <a:buChar char="●"/>
              <a:defRPr sz="1500"/>
            </a:lvl7pPr>
            <a:lvl8pPr indent="-323850" lvl="7" marL="3657600">
              <a:spcBef>
                <a:spcPts val="0"/>
              </a:spcBef>
              <a:spcAft>
                <a:spcPts val="0"/>
              </a:spcAft>
              <a:buSzPts val="1500"/>
              <a:buChar char="○"/>
              <a:defRPr sz="1500"/>
            </a:lvl8pPr>
            <a:lvl9pPr indent="-323850" lvl="8" marL="4114800">
              <a:spcBef>
                <a:spcPts val="0"/>
              </a:spcBef>
              <a:spcAft>
                <a:spcPts val="0"/>
              </a:spcAft>
              <a:buSzPts val="1500"/>
              <a:buChar char="■"/>
              <a:defRPr sz="1500"/>
            </a:lvl9pPr>
          </a:lstStyle>
          <a:p/>
        </p:txBody>
      </p:sp>
      <p:sp>
        <p:nvSpPr>
          <p:cNvPr id="173" name="Google Shape;173;p23"/>
          <p:cNvSpPr txBox="1"/>
          <p:nvPr>
            <p:ph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3">
    <p:spTree>
      <p:nvGrpSpPr>
        <p:cNvPr id="174" name="Shape 174"/>
        <p:cNvGrpSpPr/>
        <p:nvPr/>
      </p:nvGrpSpPr>
      <p:grpSpPr>
        <a:xfrm>
          <a:off x="0" y="0"/>
          <a:ext cx="0" cy="0"/>
          <a:chOff x="0" y="0"/>
          <a:chExt cx="0" cy="0"/>
        </a:xfrm>
      </p:grpSpPr>
      <p:sp>
        <p:nvSpPr>
          <p:cNvPr id="175" name="Google Shape;175;p24"/>
          <p:cNvSpPr txBox="1"/>
          <p:nvPr>
            <p:ph idx="1" type="body"/>
          </p:nvPr>
        </p:nvSpPr>
        <p:spPr>
          <a:xfrm>
            <a:off x="629875" y="1264600"/>
            <a:ext cx="7987800" cy="36990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sz="1500"/>
            </a:lvl1pPr>
            <a:lvl2pPr indent="-323850" lvl="1" marL="914400">
              <a:spcBef>
                <a:spcPts val="0"/>
              </a:spcBef>
              <a:spcAft>
                <a:spcPts val="0"/>
              </a:spcAft>
              <a:buSzPts val="1500"/>
              <a:buChar char="○"/>
              <a:defRPr sz="1500"/>
            </a:lvl2pPr>
            <a:lvl3pPr indent="-323850" lvl="2" marL="1371600">
              <a:spcBef>
                <a:spcPts val="0"/>
              </a:spcBef>
              <a:spcAft>
                <a:spcPts val="0"/>
              </a:spcAft>
              <a:buSzPts val="1500"/>
              <a:buChar char="■"/>
              <a:defRPr sz="1500"/>
            </a:lvl3pPr>
            <a:lvl4pPr indent="-323850" lvl="3" marL="1828800">
              <a:spcBef>
                <a:spcPts val="0"/>
              </a:spcBef>
              <a:spcAft>
                <a:spcPts val="0"/>
              </a:spcAft>
              <a:buSzPts val="1500"/>
              <a:buChar char="●"/>
              <a:defRPr sz="1500"/>
            </a:lvl4pPr>
            <a:lvl5pPr indent="-323850" lvl="4" marL="2286000">
              <a:spcBef>
                <a:spcPts val="0"/>
              </a:spcBef>
              <a:spcAft>
                <a:spcPts val="0"/>
              </a:spcAft>
              <a:buSzPts val="1500"/>
              <a:buChar char="○"/>
              <a:defRPr sz="1500"/>
            </a:lvl5pPr>
            <a:lvl6pPr indent="-323850" lvl="5" marL="2743200">
              <a:spcBef>
                <a:spcPts val="0"/>
              </a:spcBef>
              <a:spcAft>
                <a:spcPts val="0"/>
              </a:spcAft>
              <a:buSzPts val="1500"/>
              <a:buChar char="■"/>
              <a:defRPr sz="1500"/>
            </a:lvl6pPr>
            <a:lvl7pPr indent="-323850" lvl="6" marL="3200400">
              <a:spcBef>
                <a:spcPts val="0"/>
              </a:spcBef>
              <a:spcAft>
                <a:spcPts val="0"/>
              </a:spcAft>
              <a:buSzPts val="1500"/>
              <a:buChar char="●"/>
              <a:defRPr sz="1500"/>
            </a:lvl7pPr>
            <a:lvl8pPr indent="-323850" lvl="7" marL="3657600">
              <a:spcBef>
                <a:spcPts val="0"/>
              </a:spcBef>
              <a:spcAft>
                <a:spcPts val="0"/>
              </a:spcAft>
              <a:buSzPts val="1500"/>
              <a:buChar char="○"/>
              <a:defRPr sz="1500"/>
            </a:lvl8pPr>
            <a:lvl9pPr indent="-323850" lvl="8" marL="4114800">
              <a:spcBef>
                <a:spcPts val="0"/>
              </a:spcBef>
              <a:spcAft>
                <a:spcPts val="0"/>
              </a:spcAft>
              <a:buSzPts val="1500"/>
              <a:buChar char="■"/>
              <a:defRPr sz="1500"/>
            </a:lvl9pPr>
          </a:lstStyle>
          <a:p/>
        </p:txBody>
      </p:sp>
      <p:sp>
        <p:nvSpPr>
          <p:cNvPr id="176" name="Google Shape;176;p24"/>
          <p:cNvSpPr/>
          <p:nvPr/>
        </p:nvSpPr>
        <p:spPr>
          <a:xfrm rot="3813111">
            <a:off x="7955736" y="3737889"/>
            <a:ext cx="1557824" cy="2243633"/>
          </a:xfrm>
          <a:custGeom>
            <a:rect b="b" l="l" r="r" t="t"/>
            <a:pathLst>
              <a:path extrusionOk="0" h="70596" w="49017">
                <a:moveTo>
                  <a:pt x="20418" y="0"/>
                </a:moveTo>
                <a:cubicBezTo>
                  <a:pt x="17761" y="0"/>
                  <a:pt x="14904" y="574"/>
                  <a:pt x="11843" y="1836"/>
                </a:cubicBezTo>
                <a:cubicBezTo>
                  <a:pt x="6335" y="4128"/>
                  <a:pt x="0" y="11386"/>
                  <a:pt x="1783" y="22210"/>
                </a:cubicBezTo>
                <a:cubicBezTo>
                  <a:pt x="3566" y="33002"/>
                  <a:pt x="19197" y="39623"/>
                  <a:pt x="22476" y="48123"/>
                </a:cubicBezTo>
                <a:cubicBezTo>
                  <a:pt x="25787" y="56655"/>
                  <a:pt x="23049" y="66110"/>
                  <a:pt x="29893" y="69325"/>
                </a:cubicBezTo>
                <a:cubicBezTo>
                  <a:pt x="31707" y="70180"/>
                  <a:pt x="33465" y="70596"/>
                  <a:pt x="35128" y="70596"/>
                </a:cubicBezTo>
                <a:cubicBezTo>
                  <a:pt x="43185" y="70596"/>
                  <a:pt x="49016" y="60848"/>
                  <a:pt x="48198" y="44144"/>
                </a:cubicBezTo>
                <a:cubicBezTo>
                  <a:pt x="47310" y="26548"/>
                  <a:pt x="38486" y="0"/>
                  <a:pt x="20418" y="0"/>
                </a:cubicBezTo>
                <a:close/>
              </a:path>
            </a:pathLst>
          </a:custGeom>
          <a:solidFill>
            <a:srgbClr val="FFA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4"/>
          <p:cNvSpPr/>
          <p:nvPr/>
        </p:nvSpPr>
        <p:spPr>
          <a:xfrm>
            <a:off x="-453000" y="-160500"/>
            <a:ext cx="2788581" cy="1324703"/>
          </a:xfrm>
          <a:custGeom>
            <a:rect b="b" l="l" r="r" t="t"/>
            <a:pathLst>
              <a:path extrusionOk="0" h="35827" w="75418">
                <a:moveTo>
                  <a:pt x="1" y="0"/>
                </a:moveTo>
                <a:lnTo>
                  <a:pt x="1" y="35242"/>
                </a:lnTo>
                <a:cubicBezTo>
                  <a:pt x="2666" y="35641"/>
                  <a:pt x="5115" y="35826"/>
                  <a:pt x="7368" y="35826"/>
                </a:cubicBezTo>
                <a:cubicBezTo>
                  <a:pt x="34186" y="35826"/>
                  <a:pt x="33493" y="9695"/>
                  <a:pt x="44124" y="9137"/>
                </a:cubicBezTo>
                <a:cubicBezTo>
                  <a:pt x="44658" y="9109"/>
                  <a:pt x="45169" y="9096"/>
                  <a:pt x="45660" y="9096"/>
                </a:cubicBezTo>
                <a:cubicBezTo>
                  <a:pt x="54790" y="9096"/>
                  <a:pt x="56602" y="13701"/>
                  <a:pt x="63417" y="13701"/>
                </a:cubicBezTo>
                <a:cubicBezTo>
                  <a:pt x="64150" y="13701"/>
                  <a:pt x="64940" y="13648"/>
                  <a:pt x="65804" y="13530"/>
                </a:cubicBezTo>
                <a:cubicBezTo>
                  <a:pt x="72553" y="12575"/>
                  <a:pt x="75418" y="4171"/>
                  <a:pt x="72776" y="0"/>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4"/>
          <p:cNvSpPr txBox="1"/>
          <p:nvPr>
            <p:ph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CUSTOM_14">
    <p:spTree>
      <p:nvGrpSpPr>
        <p:cNvPr id="179" name="Shape 179"/>
        <p:cNvGrpSpPr/>
        <p:nvPr/>
      </p:nvGrpSpPr>
      <p:grpSpPr>
        <a:xfrm>
          <a:off x="0" y="0"/>
          <a:ext cx="0" cy="0"/>
          <a:chOff x="0" y="0"/>
          <a:chExt cx="0" cy="0"/>
        </a:xfrm>
      </p:grpSpPr>
      <p:sp>
        <p:nvSpPr>
          <p:cNvPr id="180" name="Google Shape;180;p25"/>
          <p:cNvSpPr txBox="1"/>
          <p:nvPr>
            <p:ph idx="1" type="body"/>
          </p:nvPr>
        </p:nvSpPr>
        <p:spPr>
          <a:xfrm>
            <a:off x="766075" y="1264600"/>
            <a:ext cx="3625200" cy="3699000"/>
          </a:xfrm>
          <a:prstGeom prst="rect">
            <a:avLst/>
          </a:prstGeom>
        </p:spPr>
        <p:txBody>
          <a:bodyPr anchorCtr="0" anchor="t" bIns="91425" lIns="91425" spcFirstLastPara="1" rIns="91425" wrap="square" tIns="91425">
            <a:noAutofit/>
          </a:bodyPr>
          <a:lstStyle>
            <a:lvl1pPr indent="-323850" lvl="0" marL="457200" rtl="0">
              <a:spcBef>
                <a:spcPts val="0"/>
              </a:spcBef>
              <a:spcAft>
                <a:spcPts val="0"/>
              </a:spcAft>
              <a:buSzPts val="1500"/>
              <a:buChar char="●"/>
              <a:defRPr sz="1500"/>
            </a:lvl1pPr>
            <a:lvl2pPr indent="-323850" lvl="1" marL="914400" rtl="0">
              <a:spcBef>
                <a:spcPts val="0"/>
              </a:spcBef>
              <a:spcAft>
                <a:spcPts val="0"/>
              </a:spcAft>
              <a:buSzPts val="1500"/>
              <a:buChar char="○"/>
              <a:defRPr sz="1500"/>
            </a:lvl2pPr>
            <a:lvl3pPr indent="-323850" lvl="2" marL="1371600" rtl="0">
              <a:spcBef>
                <a:spcPts val="0"/>
              </a:spcBef>
              <a:spcAft>
                <a:spcPts val="0"/>
              </a:spcAft>
              <a:buSzPts val="1500"/>
              <a:buChar char="■"/>
              <a:defRPr sz="1500"/>
            </a:lvl3pPr>
            <a:lvl4pPr indent="-323850" lvl="3" marL="1828800" rtl="0">
              <a:spcBef>
                <a:spcPts val="0"/>
              </a:spcBef>
              <a:spcAft>
                <a:spcPts val="0"/>
              </a:spcAft>
              <a:buSzPts val="1500"/>
              <a:buChar char="●"/>
              <a:defRPr sz="1500"/>
            </a:lvl4pPr>
            <a:lvl5pPr indent="-323850" lvl="4" marL="2286000" rtl="0">
              <a:spcBef>
                <a:spcPts val="0"/>
              </a:spcBef>
              <a:spcAft>
                <a:spcPts val="0"/>
              </a:spcAft>
              <a:buSzPts val="1500"/>
              <a:buChar char="○"/>
              <a:defRPr sz="1500"/>
            </a:lvl5pPr>
            <a:lvl6pPr indent="-323850" lvl="5" marL="2743200" rtl="0">
              <a:spcBef>
                <a:spcPts val="0"/>
              </a:spcBef>
              <a:spcAft>
                <a:spcPts val="0"/>
              </a:spcAft>
              <a:buSzPts val="1500"/>
              <a:buChar char="■"/>
              <a:defRPr sz="1500"/>
            </a:lvl6pPr>
            <a:lvl7pPr indent="-323850" lvl="6" marL="3200400" rtl="0">
              <a:spcBef>
                <a:spcPts val="0"/>
              </a:spcBef>
              <a:spcAft>
                <a:spcPts val="0"/>
              </a:spcAft>
              <a:buSzPts val="1500"/>
              <a:buChar char="●"/>
              <a:defRPr sz="1500"/>
            </a:lvl7pPr>
            <a:lvl8pPr indent="-323850" lvl="7" marL="3657600" rtl="0">
              <a:spcBef>
                <a:spcPts val="0"/>
              </a:spcBef>
              <a:spcAft>
                <a:spcPts val="0"/>
              </a:spcAft>
              <a:buSzPts val="1500"/>
              <a:buChar char="○"/>
              <a:defRPr sz="1500"/>
            </a:lvl8pPr>
            <a:lvl9pPr indent="-323850" lvl="8" marL="4114800" rtl="0">
              <a:spcBef>
                <a:spcPts val="0"/>
              </a:spcBef>
              <a:spcAft>
                <a:spcPts val="0"/>
              </a:spcAft>
              <a:buSzPts val="1500"/>
              <a:buChar char="■"/>
              <a:defRPr sz="1500"/>
            </a:lvl9pPr>
          </a:lstStyle>
          <a:p/>
        </p:txBody>
      </p:sp>
      <p:sp>
        <p:nvSpPr>
          <p:cNvPr id="181" name="Google Shape;181;p25"/>
          <p:cNvSpPr/>
          <p:nvPr/>
        </p:nvSpPr>
        <p:spPr>
          <a:xfrm rot="-1990915">
            <a:off x="7657612" y="-916988"/>
            <a:ext cx="1590390" cy="2290536"/>
          </a:xfrm>
          <a:custGeom>
            <a:rect b="b" l="l" r="r" t="t"/>
            <a:pathLst>
              <a:path extrusionOk="0" h="70596" w="49017">
                <a:moveTo>
                  <a:pt x="20418" y="0"/>
                </a:moveTo>
                <a:cubicBezTo>
                  <a:pt x="17761" y="0"/>
                  <a:pt x="14904" y="574"/>
                  <a:pt x="11843" y="1836"/>
                </a:cubicBezTo>
                <a:cubicBezTo>
                  <a:pt x="6335" y="4128"/>
                  <a:pt x="0" y="11386"/>
                  <a:pt x="1783" y="22210"/>
                </a:cubicBezTo>
                <a:cubicBezTo>
                  <a:pt x="3566" y="33002"/>
                  <a:pt x="19197" y="39623"/>
                  <a:pt x="22476" y="48123"/>
                </a:cubicBezTo>
                <a:cubicBezTo>
                  <a:pt x="25787" y="56655"/>
                  <a:pt x="23049" y="66110"/>
                  <a:pt x="29893" y="69325"/>
                </a:cubicBezTo>
                <a:cubicBezTo>
                  <a:pt x="31707" y="70180"/>
                  <a:pt x="33465" y="70596"/>
                  <a:pt x="35128" y="70596"/>
                </a:cubicBezTo>
                <a:cubicBezTo>
                  <a:pt x="43185" y="70596"/>
                  <a:pt x="49016" y="60848"/>
                  <a:pt x="48198" y="44144"/>
                </a:cubicBezTo>
                <a:cubicBezTo>
                  <a:pt x="47310" y="26548"/>
                  <a:pt x="38486" y="0"/>
                  <a:pt x="20418" y="0"/>
                </a:cubicBezTo>
                <a:close/>
              </a:path>
            </a:pathLst>
          </a:custGeom>
          <a:solidFill>
            <a:srgbClr val="FFA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5"/>
          <p:cNvSpPr/>
          <p:nvPr/>
        </p:nvSpPr>
        <p:spPr>
          <a:xfrm rot="-10653919">
            <a:off x="-140408" y="3769230"/>
            <a:ext cx="1465923" cy="2242832"/>
          </a:xfrm>
          <a:custGeom>
            <a:rect b="b" l="l" r="r" t="t"/>
            <a:pathLst>
              <a:path extrusionOk="0" h="65708" w="42947">
                <a:moveTo>
                  <a:pt x="7005" y="0"/>
                </a:moveTo>
                <a:cubicBezTo>
                  <a:pt x="7005" y="0"/>
                  <a:pt x="1" y="11079"/>
                  <a:pt x="8851" y="25405"/>
                </a:cubicBezTo>
                <a:cubicBezTo>
                  <a:pt x="15345" y="35910"/>
                  <a:pt x="26901" y="34955"/>
                  <a:pt x="31390" y="45556"/>
                </a:cubicBezTo>
                <a:cubicBezTo>
                  <a:pt x="35911" y="56157"/>
                  <a:pt x="29002" y="64116"/>
                  <a:pt x="42946" y="65708"/>
                </a:cubicBezTo>
                <a:lnTo>
                  <a:pt x="429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txBox="1"/>
          <p:nvPr>
            <p:ph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84" name="Google Shape;184;p25"/>
          <p:cNvSpPr txBox="1"/>
          <p:nvPr>
            <p:ph idx="2" type="body"/>
          </p:nvPr>
        </p:nvSpPr>
        <p:spPr>
          <a:xfrm>
            <a:off x="4752725" y="1264600"/>
            <a:ext cx="3625200" cy="3699000"/>
          </a:xfrm>
          <a:prstGeom prst="rect">
            <a:avLst/>
          </a:prstGeom>
        </p:spPr>
        <p:txBody>
          <a:bodyPr anchorCtr="0" anchor="t" bIns="91425" lIns="91425" spcFirstLastPara="1" rIns="91425" wrap="square" tIns="91425">
            <a:noAutofit/>
          </a:bodyPr>
          <a:lstStyle>
            <a:lvl1pPr indent="-323850" lvl="0" marL="457200" rtl="0">
              <a:spcBef>
                <a:spcPts val="0"/>
              </a:spcBef>
              <a:spcAft>
                <a:spcPts val="0"/>
              </a:spcAft>
              <a:buSzPts val="1500"/>
              <a:buChar char="●"/>
              <a:defRPr sz="1500"/>
            </a:lvl1pPr>
            <a:lvl2pPr indent="-323850" lvl="1" marL="914400" rtl="0">
              <a:spcBef>
                <a:spcPts val="0"/>
              </a:spcBef>
              <a:spcAft>
                <a:spcPts val="0"/>
              </a:spcAft>
              <a:buSzPts val="1500"/>
              <a:buChar char="○"/>
              <a:defRPr sz="1500"/>
            </a:lvl2pPr>
            <a:lvl3pPr indent="-323850" lvl="2" marL="1371600" rtl="0">
              <a:spcBef>
                <a:spcPts val="0"/>
              </a:spcBef>
              <a:spcAft>
                <a:spcPts val="0"/>
              </a:spcAft>
              <a:buSzPts val="1500"/>
              <a:buChar char="■"/>
              <a:defRPr sz="1500"/>
            </a:lvl3pPr>
            <a:lvl4pPr indent="-323850" lvl="3" marL="1828800" rtl="0">
              <a:spcBef>
                <a:spcPts val="0"/>
              </a:spcBef>
              <a:spcAft>
                <a:spcPts val="0"/>
              </a:spcAft>
              <a:buSzPts val="1500"/>
              <a:buChar char="●"/>
              <a:defRPr sz="1500"/>
            </a:lvl4pPr>
            <a:lvl5pPr indent="-323850" lvl="4" marL="2286000" rtl="0">
              <a:spcBef>
                <a:spcPts val="0"/>
              </a:spcBef>
              <a:spcAft>
                <a:spcPts val="0"/>
              </a:spcAft>
              <a:buSzPts val="1500"/>
              <a:buChar char="○"/>
              <a:defRPr sz="1500"/>
            </a:lvl5pPr>
            <a:lvl6pPr indent="-323850" lvl="5" marL="2743200" rtl="0">
              <a:spcBef>
                <a:spcPts val="0"/>
              </a:spcBef>
              <a:spcAft>
                <a:spcPts val="0"/>
              </a:spcAft>
              <a:buSzPts val="1500"/>
              <a:buChar char="■"/>
              <a:defRPr sz="1500"/>
            </a:lvl6pPr>
            <a:lvl7pPr indent="-323850" lvl="6" marL="3200400" rtl="0">
              <a:spcBef>
                <a:spcPts val="0"/>
              </a:spcBef>
              <a:spcAft>
                <a:spcPts val="0"/>
              </a:spcAft>
              <a:buSzPts val="1500"/>
              <a:buChar char="●"/>
              <a:defRPr sz="1500"/>
            </a:lvl7pPr>
            <a:lvl8pPr indent="-323850" lvl="7" marL="3657600" rtl="0">
              <a:spcBef>
                <a:spcPts val="0"/>
              </a:spcBef>
              <a:spcAft>
                <a:spcPts val="0"/>
              </a:spcAft>
              <a:buSzPts val="1500"/>
              <a:buChar char="○"/>
              <a:defRPr sz="1500"/>
            </a:lvl8pPr>
            <a:lvl9pPr indent="-323850" lvl="8" marL="4114800" rtl="0">
              <a:spcBef>
                <a:spcPts val="0"/>
              </a:spcBef>
              <a:spcAft>
                <a:spcPts val="0"/>
              </a:spcAft>
              <a:buSzPts val="1500"/>
              <a:buChar char="■"/>
              <a:defRPr sz="15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5">
    <p:spTree>
      <p:nvGrpSpPr>
        <p:cNvPr id="185" name="Shape 185"/>
        <p:cNvGrpSpPr/>
        <p:nvPr/>
      </p:nvGrpSpPr>
      <p:grpSpPr>
        <a:xfrm>
          <a:off x="0" y="0"/>
          <a:ext cx="0" cy="0"/>
          <a:chOff x="0" y="0"/>
          <a:chExt cx="0" cy="0"/>
        </a:xfrm>
      </p:grpSpPr>
      <p:sp>
        <p:nvSpPr>
          <p:cNvPr id="186" name="Google Shape;186;p26"/>
          <p:cNvSpPr txBox="1"/>
          <p:nvPr>
            <p:ph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87" name="Google Shape;187;p26"/>
          <p:cNvSpPr/>
          <p:nvPr/>
        </p:nvSpPr>
        <p:spPr>
          <a:xfrm>
            <a:off x="8073675" y="3582150"/>
            <a:ext cx="1159192" cy="2069169"/>
          </a:xfrm>
          <a:custGeom>
            <a:rect b="b" l="l" r="r" t="t"/>
            <a:pathLst>
              <a:path extrusionOk="0" h="60635" w="33969">
                <a:moveTo>
                  <a:pt x="29833" y="1"/>
                </a:moveTo>
                <a:cubicBezTo>
                  <a:pt x="26783" y="1"/>
                  <a:pt x="23912" y="2584"/>
                  <a:pt x="23017" y="11227"/>
                </a:cubicBezTo>
                <a:cubicBezTo>
                  <a:pt x="21680" y="23834"/>
                  <a:pt x="5667" y="26794"/>
                  <a:pt x="2930" y="39783"/>
                </a:cubicBezTo>
                <a:cubicBezTo>
                  <a:pt x="1" y="53599"/>
                  <a:pt x="6463" y="60635"/>
                  <a:pt x="6463" y="60635"/>
                </a:cubicBezTo>
                <a:lnTo>
                  <a:pt x="33969" y="60635"/>
                </a:lnTo>
                <a:lnTo>
                  <a:pt x="33969" y="1295"/>
                </a:lnTo>
                <a:cubicBezTo>
                  <a:pt x="32668" y="544"/>
                  <a:pt x="31231" y="1"/>
                  <a:pt x="298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6"/>
          <p:cNvSpPr/>
          <p:nvPr/>
        </p:nvSpPr>
        <p:spPr>
          <a:xfrm rot="-6327025">
            <a:off x="-283796" y="-614341"/>
            <a:ext cx="1577438" cy="2413446"/>
          </a:xfrm>
          <a:custGeom>
            <a:rect b="b" l="l" r="r" t="t"/>
            <a:pathLst>
              <a:path extrusionOk="0" h="65708" w="42947">
                <a:moveTo>
                  <a:pt x="7005" y="0"/>
                </a:moveTo>
                <a:cubicBezTo>
                  <a:pt x="7005" y="0"/>
                  <a:pt x="1" y="11079"/>
                  <a:pt x="8851" y="25405"/>
                </a:cubicBezTo>
                <a:cubicBezTo>
                  <a:pt x="15345" y="35910"/>
                  <a:pt x="26901" y="34955"/>
                  <a:pt x="31390" y="45556"/>
                </a:cubicBezTo>
                <a:cubicBezTo>
                  <a:pt x="35911" y="56157"/>
                  <a:pt x="29002" y="64116"/>
                  <a:pt x="42946" y="65708"/>
                </a:cubicBezTo>
                <a:lnTo>
                  <a:pt x="429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16">
    <p:spTree>
      <p:nvGrpSpPr>
        <p:cNvPr id="189" name="Shape 189"/>
        <p:cNvGrpSpPr/>
        <p:nvPr/>
      </p:nvGrpSpPr>
      <p:grpSpPr>
        <a:xfrm>
          <a:off x="0" y="0"/>
          <a:ext cx="0" cy="0"/>
          <a:chOff x="0" y="0"/>
          <a:chExt cx="0" cy="0"/>
        </a:xfrm>
      </p:grpSpPr>
      <p:sp>
        <p:nvSpPr>
          <p:cNvPr id="190" name="Google Shape;190;p27"/>
          <p:cNvSpPr txBox="1"/>
          <p:nvPr>
            <p:ph type="title"/>
          </p:nvPr>
        </p:nvSpPr>
        <p:spPr>
          <a:xfrm>
            <a:off x="5259225" y="1520150"/>
            <a:ext cx="3163200" cy="755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a:lvl1pPr>
            <a:lvl2pPr lvl="1" rtl="0" algn="r">
              <a:spcBef>
                <a:spcPts val="0"/>
              </a:spcBef>
              <a:spcAft>
                <a:spcPts val="0"/>
              </a:spcAft>
              <a:buSzPts val="3400"/>
              <a:buNone/>
              <a:defRPr sz="3400"/>
            </a:lvl2pPr>
            <a:lvl3pPr lvl="2" rtl="0" algn="r">
              <a:spcBef>
                <a:spcPts val="0"/>
              </a:spcBef>
              <a:spcAft>
                <a:spcPts val="0"/>
              </a:spcAft>
              <a:buSzPts val="3400"/>
              <a:buNone/>
              <a:defRPr sz="3400"/>
            </a:lvl3pPr>
            <a:lvl4pPr lvl="3" rtl="0" algn="r">
              <a:spcBef>
                <a:spcPts val="0"/>
              </a:spcBef>
              <a:spcAft>
                <a:spcPts val="0"/>
              </a:spcAft>
              <a:buSzPts val="3400"/>
              <a:buNone/>
              <a:defRPr sz="3400"/>
            </a:lvl4pPr>
            <a:lvl5pPr lvl="4" rtl="0" algn="r">
              <a:spcBef>
                <a:spcPts val="0"/>
              </a:spcBef>
              <a:spcAft>
                <a:spcPts val="0"/>
              </a:spcAft>
              <a:buSzPts val="3400"/>
              <a:buNone/>
              <a:defRPr sz="3400"/>
            </a:lvl5pPr>
            <a:lvl6pPr lvl="5" rtl="0" algn="r">
              <a:spcBef>
                <a:spcPts val="0"/>
              </a:spcBef>
              <a:spcAft>
                <a:spcPts val="0"/>
              </a:spcAft>
              <a:buSzPts val="3400"/>
              <a:buNone/>
              <a:defRPr sz="3400"/>
            </a:lvl6pPr>
            <a:lvl7pPr lvl="6" rtl="0" algn="r">
              <a:spcBef>
                <a:spcPts val="0"/>
              </a:spcBef>
              <a:spcAft>
                <a:spcPts val="0"/>
              </a:spcAft>
              <a:buSzPts val="3400"/>
              <a:buNone/>
              <a:defRPr sz="3400"/>
            </a:lvl7pPr>
            <a:lvl8pPr lvl="7" rtl="0" algn="r">
              <a:spcBef>
                <a:spcPts val="0"/>
              </a:spcBef>
              <a:spcAft>
                <a:spcPts val="0"/>
              </a:spcAft>
              <a:buSzPts val="3400"/>
              <a:buNone/>
              <a:defRPr sz="3400"/>
            </a:lvl8pPr>
            <a:lvl9pPr lvl="8" rtl="0" algn="r">
              <a:spcBef>
                <a:spcPts val="0"/>
              </a:spcBef>
              <a:spcAft>
                <a:spcPts val="0"/>
              </a:spcAft>
              <a:buSzPts val="3400"/>
              <a:buNone/>
              <a:defRPr sz="3400"/>
            </a:lvl9pPr>
          </a:lstStyle>
          <a:p/>
        </p:txBody>
      </p:sp>
      <p:sp>
        <p:nvSpPr>
          <p:cNvPr id="191" name="Google Shape;191;p27"/>
          <p:cNvSpPr txBox="1"/>
          <p:nvPr>
            <p:ph idx="1" type="body"/>
          </p:nvPr>
        </p:nvSpPr>
        <p:spPr>
          <a:xfrm>
            <a:off x="5308500" y="2273775"/>
            <a:ext cx="3114000" cy="896100"/>
          </a:xfrm>
          <a:prstGeom prst="rect">
            <a:avLst/>
          </a:prstGeom>
        </p:spPr>
        <p:txBody>
          <a:bodyPr anchorCtr="0" anchor="t" bIns="91425" lIns="91425" spcFirstLastPara="1" rIns="91425" wrap="square" tIns="91425">
            <a:noAutofit/>
          </a:bodyPr>
          <a:lstStyle>
            <a:lvl1pPr indent="-317500" lvl="0" marL="457200" rtl="0" algn="r">
              <a:spcBef>
                <a:spcPts val="0"/>
              </a:spcBef>
              <a:spcAft>
                <a:spcPts val="0"/>
              </a:spcAft>
              <a:buSzPts val="1400"/>
              <a:buChar char="●"/>
              <a:defRPr sz="1400"/>
            </a:lvl1pPr>
            <a:lvl2pPr indent="-317500" lvl="1" marL="914400" rtl="0" algn="r">
              <a:spcBef>
                <a:spcPts val="0"/>
              </a:spcBef>
              <a:spcAft>
                <a:spcPts val="0"/>
              </a:spcAft>
              <a:buSzPts val="1400"/>
              <a:buChar char="○"/>
              <a:defRPr sz="1400"/>
            </a:lvl2pPr>
            <a:lvl3pPr indent="-317500" lvl="2" marL="1371600" rtl="0" algn="r">
              <a:spcBef>
                <a:spcPts val="0"/>
              </a:spcBef>
              <a:spcAft>
                <a:spcPts val="0"/>
              </a:spcAft>
              <a:buSzPts val="1400"/>
              <a:buChar char="■"/>
              <a:defRPr sz="1400"/>
            </a:lvl3pPr>
            <a:lvl4pPr indent="-317500" lvl="3" marL="1828800" rtl="0" algn="r">
              <a:spcBef>
                <a:spcPts val="0"/>
              </a:spcBef>
              <a:spcAft>
                <a:spcPts val="0"/>
              </a:spcAft>
              <a:buSzPts val="1400"/>
              <a:buChar char="●"/>
              <a:defRPr sz="1400"/>
            </a:lvl4pPr>
            <a:lvl5pPr indent="-317500" lvl="4" marL="2286000" rtl="0" algn="r">
              <a:spcBef>
                <a:spcPts val="0"/>
              </a:spcBef>
              <a:spcAft>
                <a:spcPts val="0"/>
              </a:spcAft>
              <a:buSzPts val="1400"/>
              <a:buChar char="○"/>
              <a:defRPr sz="1400"/>
            </a:lvl5pPr>
            <a:lvl6pPr indent="-317500" lvl="5" marL="2743200" rtl="0" algn="r">
              <a:spcBef>
                <a:spcPts val="0"/>
              </a:spcBef>
              <a:spcAft>
                <a:spcPts val="0"/>
              </a:spcAft>
              <a:buSzPts val="1400"/>
              <a:buChar char="■"/>
              <a:defRPr sz="1400"/>
            </a:lvl6pPr>
            <a:lvl7pPr indent="-317500" lvl="6" marL="3200400" rtl="0" algn="r">
              <a:spcBef>
                <a:spcPts val="0"/>
              </a:spcBef>
              <a:spcAft>
                <a:spcPts val="0"/>
              </a:spcAft>
              <a:buSzPts val="1400"/>
              <a:buChar char="●"/>
              <a:defRPr sz="1400"/>
            </a:lvl7pPr>
            <a:lvl8pPr indent="-317500" lvl="7" marL="3657600" rtl="0" algn="r">
              <a:spcBef>
                <a:spcPts val="0"/>
              </a:spcBef>
              <a:spcAft>
                <a:spcPts val="0"/>
              </a:spcAft>
              <a:buSzPts val="1400"/>
              <a:buChar char="○"/>
              <a:defRPr sz="1400"/>
            </a:lvl8pPr>
            <a:lvl9pPr indent="-317500" lvl="8" marL="4114800" rtl="0" algn="r">
              <a:spcBef>
                <a:spcPts val="0"/>
              </a:spcBef>
              <a:spcAft>
                <a:spcPts val="0"/>
              </a:spcAft>
              <a:buSzPts val="1400"/>
              <a:buChar char="■"/>
              <a:defRPr sz="1400"/>
            </a:lvl9pPr>
          </a:lstStyle>
          <a:p/>
        </p:txBody>
      </p:sp>
      <p:sp>
        <p:nvSpPr>
          <p:cNvPr id="192" name="Google Shape;192;p27"/>
          <p:cNvSpPr/>
          <p:nvPr/>
        </p:nvSpPr>
        <p:spPr>
          <a:xfrm>
            <a:off x="-530400" y="-615475"/>
            <a:ext cx="3523912" cy="1623238"/>
          </a:xfrm>
          <a:custGeom>
            <a:rect b="b" l="l" r="r" t="t"/>
            <a:pathLst>
              <a:path extrusionOk="0" h="21654" w="47009">
                <a:moveTo>
                  <a:pt x="1" y="0"/>
                </a:moveTo>
                <a:lnTo>
                  <a:pt x="1" y="21266"/>
                </a:lnTo>
                <a:cubicBezTo>
                  <a:pt x="605" y="21362"/>
                  <a:pt x="1210" y="21457"/>
                  <a:pt x="1847" y="21553"/>
                </a:cubicBezTo>
                <a:cubicBezTo>
                  <a:pt x="2388" y="21621"/>
                  <a:pt x="2920" y="21653"/>
                  <a:pt x="3443" y="21653"/>
                </a:cubicBezTo>
                <a:cubicBezTo>
                  <a:pt x="13748" y="21653"/>
                  <a:pt x="20823" y="9064"/>
                  <a:pt x="28029" y="9064"/>
                </a:cubicBezTo>
                <a:cubicBezTo>
                  <a:pt x="28649" y="9064"/>
                  <a:pt x="29270" y="9158"/>
                  <a:pt x="29894" y="9360"/>
                </a:cubicBezTo>
                <a:cubicBezTo>
                  <a:pt x="32675" y="10254"/>
                  <a:pt x="35048" y="10644"/>
                  <a:pt x="37056" y="10644"/>
                </a:cubicBezTo>
                <a:cubicBezTo>
                  <a:pt x="44632" y="10644"/>
                  <a:pt x="47008" y="5084"/>
                  <a:pt x="464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7"/>
          <p:cNvSpPr/>
          <p:nvPr/>
        </p:nvSpPr>
        <p:spPr>
          <a:xfrm rot="430000">
            <a:off x="6111521" y="4398644"/>
            <a:ext cx="3341725" cy="1118553"/>
          </a:xfrm>
          <a:custGeom>
            <a:rect b="b" l="l" r="r" t="t"/>
            <a:pathLst>
              <a:path extrusionOk="0" h="11157" w="33332">
                <a:moveTo>
                  <a:pt x="21569" y="1"/>
                </a:moveTo>
                <a:cubicBezTo>
                  <a:pt x="15225" y="1"/>
                  <a:pt x="13172" y="4823"/>
                  <a:pt x="6176" y="5395"/>
                </a:cubicBezTo>
                <a:cubicBezTo>
                  <a:pt x="0" y="5904"/>
                  <a:pt x="1433" y="11157"/>
                  <a:pt x="1433" y="11157"/>
                </a:cubicBezTo>
                <a:lnTo>
                  <a:pt x="30816" y="11157"/>
                </a:lnTo>
                <a:cubicBezTo>
                  <a:pt x="30816" y="11157"/>
                  <a:pt x="33331" y="1797"/>
                  <a:pt x="23940" y="205"/>
                </a:cubicBezTo>
                <a:cubicBezTo>
                  <a:pt x="23084" y="64"/>
                  <a:pt x="22298" y="1"/>
                  <a:pt x="215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7">
    <p:spTree>
      <p:nvGrpSpPr>
        <p:cNvPr id="194" name="Shape 194"/>
        <p:cNvGrpSpPr/>
        <p:nvPr/>
      </p:nvGrpSpPr>
      <p:grpSpPr>
        <a:xfrm>
          <a:off x="0" y="0"/>
          <a:ext cx="0" cy="0"/>
          <a:chOff x="0" y="0"/>
          <a:chExt cx="0" cy="0"/>
        </a:xfrm>
      </p:grpSpPr>
      <p:sp>
        <p:nvSpPr>
          <p:cNvPr id="195" name="Google Shape;195;p28"/>
          <p:cNvSpPr txBox="1"/>
          <p:nvPr>
            <p:ph type="title"/>
          </p:nvPr>
        </p:nvSpPr>
        <p:spPr>
          <a:xfrm>
            <a:off x="1005300" y="811450"/>
            <a:ext cx="3243300" cy="841500"/>
          </a:xfrm>
          <a:prstGeom prst="rect">
            <a:avLst/>
          </a:prstGeom>
        </p:spPr>
        <p:txBody>
          <a:bodyPr anchorCtr="0" anchor="t" bIns="91425" lIns="91425" spcFirstLastPara="1" rIns="91425" wrap="square" tIns="91425">
            <a:noAutofit/>
          </a:bodyPr>
          <a:lstStyle>
            <a:lvl1pPr lvl="0" rtl="0">
              <a:spcBef>
                <a:spcPts val="0"/>
              </a:spcBef>
              <a:spcAft>
                <a:spcPts val="0"/>
              </a:spcAft>
              <a:buSzPts val="5500"/>
              <a:buNone/>
              <a:defRPr sz="5500"/>
            </a:lvl1pPr>
            <a:lvl2pPr lvl="1" rtl="0">
              <a:spcBef>
                <a:spcPts val="0"/>
              </a:spcBef>
              <a:spcAft>
                <a:spcPts val="0"/>
              </a:spcAft>
              <a:buSzPts val="5500"/>
              <a:buNone/>
              <a:defRPr sz="5500"/>
            </a:lvl2pPr>
            <a:lvl3pPr lvl="2" rtl="0">
              <a:spcBef>
                <a:spcPts val="0"/>
              </a:spcBef>
              <a:spcAft>
                <a:spcPts val="0"/>
              </a:spcAft>
              <a:buSzPts val="5500"/>
              <a:buNone/>
              <a:defRPr sz="5500"/>
            </a:lvl3pPr>
            <a:lvl4pPr lvl="3" rtl="0">
              <a:spcBef>
                <a:spcPts val="0"/>
              </a:spcBef>
              <a:spcAft>
                <a:spcPts val="0"/>
              </a:spcAft>
              <a:buSzPts val="5500"/>
              <a:buNone/>
              <a:defRPr sz="5500"/>
            </a:lvl4pPr>
            <a:lvl5pPr lvl="4" rtl="0">
              <a:spcBef>
                <a:spcPts val="0"/>
              </a:spcBef>
              <a:spcAft>
                <a:spcPts val="0"/>
              </a:spcAft>
              <a:buSzPts val="5500"/>
              <a:buNone/>
              <a:defRPr sz="5500"/>
            </a:lvl5pPr>
            <a:lvl6pPr lvl="5" rtl="0">
              <a:spcBef>
                <a:spcPts val="0"/>
              </a:spcBef>
              <a:spcAft>
                <a:spcPts val="0"/>
              </a:spcAft>
              <a:buSzPts val="5500"/>
              <a:buNone/>
              <a:defRPr sz="5500"/>
            </a:lvl6pPr>
            <a:lvl7pPr lvl="6" rtl="0">
              <a:spcBef>
                <a:spcPts val="0"/>
              </a:spcBef>
              <a:spcAft>
                <a:spcPts val="0"/>
              </a:spcAft>
              <a:buSzPts val="5500"/>
              <a:buNone/>
              <a:defRPr sz="5500"/>
            </a:lvl7pPr>
            <a:lvl8pPr lvl="7" rtl="0">
              <a:spcBef>
                <a:spcPts val="0"/>
              </a:spcBef>
              <a:spcAft>
                <a:spcPts val="0"/>
              </a:spcAft>
              <a:buSzPts val="5500"/>
              <a:buNone/>
              <a:defRPr sz="5500"/>
            </a:lvl8pPr>
            <a:lvl9pPr lvl="8" rtl="0">
              <a:spcBef>
                <a:spcPts val="0"/>
              </a:spcBef>
              <a:spcAft>
                <a:spcPts val="0"/>
              </a:spcAft>
              <a:buSzPts val="5500"/>
              <a:buNone/>
              <a:defRPr sz="5500"/>
            </a:lvl9pPr>
          </a:lstStyle>
          <a:p/>
        </p:txBody>
      </p:sp>
      <p:sp>
        <p:nvSpPr>
          <p:cNvPr id="196" name="Google Shape;196;p28"/>
          <p:cNvSpPr txBox="1"/>
          <p:nvPr/>
        </p:nvSpPr>
        <p:spPr>
          <a:xfrm>
            <a:off x="1005300" y="3178350"/>
            <a:ext cx="2598900" cy="121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accent4"/>
              </a:buClr>
              <a:buSzPts val="1100"/>
              <a:buFont typeface="Arial"/>
              <a:buNone/>
            </a:pPr>
            <a:r>
              <a:rPr lang="en" sz="1000">
                <a:latin typeface="Poppins"/>
                <a:ea typeface="Poppins"/>
                <a:cs typeface="Poppins"/>
                <a:sym typeface="Poppins"/>
              </a:rPr>
              <a:t>CREDITS: </a:t>
            </a:r>
            <a:endParaRPr sz="1000">
              <a:latin typeface="Poppins"/>
              <a:ea typeface="Poppins"/>
              <a:cs typeface="Poppins"/>
              <a:sym typeface="Poppins"/>
            </a:endParaRPr>
          </a:p>
          <a:p>
            <a:pPr indent="0" lvl="0" marL="0" rtl="0" algn="l">
              <a:spcBef>
                <a:spcPts val="0"/>
              </a:spcBef>
              <a:spcAft>
                <a:spcPts val="0"/>
              </a:spcAft>
              <a:buClr>
                <a:schemeClr val="accent4"/>
              </a:buClr>
              <a:buSzPts val="1100"/>
              <a:buFont typeface="Arial"/>
              <a:buNone/>
            </a:pPr>
            <a:r>
              <a:rPr lang="en" sz="1000">
                <a:latin typeface="Poppins"/>
                <a:ea typeface="Poppins"/>
                <a:cs typeface="Poppins"/>
                <a:sym typeface="Poppins"/>
              </a:rPr>
              <a:t>This presentation template was created  by </a:t>
            </a:r>
            <a:r>
              <a:rPr b="1" lang="en" sz="1000">
                <a:uFill>
                  <a:noFill/>
                </a:uFill>
                <a:latin typeface="Poppins"/>
                <a:ea typeface="Poppins"/>
                <a:cs typeface="Poppins"/>
                <a:sym typeface="Poppins"/>
                <a:hlinkClick r:id="rId2"/>
              </a:rPr>
              <a:t>Slidesgo</a:t>
            </a:r>
            <a:r>
              <a:rPr lang="en" sz="1000">
                <a:latin typeface="Poppins"/>
                <a:ea typeface="Poppins"/>
                <a:cs typeface="Poppins"/>
                <a:sym typeface="Poppins"/>
              </a:rPr>
              <a:t>, including icons by </a:t>
            </a:r>
            <a:r>
              <a:rPr b="1" lang="en" sz="1000">
                <a:uFill>
                  <a:noFill/>
                </a:uFill>
                <a:latin typeface="Poppins"/>
                <a:ea typeface="Poppins"/>
                <a:cs typeface="Poppins"/>
                <a:sym typeface="Poppins"/>
                <a:hlinkClick r:id="rId3"/>
              </a:rPr>
              <a:t>Flaticon</a:t>
            </a:r>
            <a:r>
              <a:rPr lang="en" sz="1000">
                <a:latin typeface="Poppins"/>
                <a:ea typeface="Poppins"/>
                <a:cs typeface="Poppins"/>
                <a:sym typeface="Poppins"/>
              </a:rPr>
              <a:t>, infographics &amp; images by </a:t>
            </a:r>
            <a:r>
              <a:rPr b="1" lang="en" sz="1000">
                <a:uFill>
                  <a:noFill/>
                </a:uFill>
                <a:latin typeface="Poppins"/>
                <a:ea typeface="Poppins"/>
                <a:cs typeface="Poppins"/>
                <a:sym typeface="Poppins"/>
                <a:hlinkClick r:id="rId4"/>
              </a:rPr>
              <a:t>Freepik</a:t>
            </a:r>
            <a:r>
              <a:rPr lang="en" sz="1000">
                <a:latin typeface="Poppins"/>
                <a:ea typeface="Poppins"/>
                <a:cs typeface="Poppins"/>
                <a:sym typeface="Poppins"/>
              </a:rPr>
              <a:t> and illustrations by </a:t>
            </a:r>
            <a:r>
              <a:rPr b="1" lang="en" sz="1000">
                <a:uFill>
                  <a:noFill/>
                </a:uFill>
                <a:latin typeface="Poppins"/>
                <a:ea typeface="Poppins"/>
                <a:cs typeface="Poppins"/>
                <a:sym typeface="Poppins"/>
                <a:hlinkClick r:id="rId5"/>
              </a:rPr>
              <a:t>Stories</a:t>
            </a:r>
            <a:endParaRPr sz="1000">
              <a:latin typeface="Poppins"/>
              <a:ea typeface="Poppins"/>
              <a:cs typeface="Poppins"/>
              <a:sym typeface="Poppins"/>
            </a:endParaRPr>
          </a:p>
          <a:p>
            <a:pPr indent="0" lvl="0" marL="0" rtl="0" algn="l">
              <a:spcBef>
                <a:spcPts val="0"/>
              </a:spcBef>
              <a:spcAft>
                <a:spcPts val="0"/>
              </a:spcAft>
              <a:buNone/>
            </a:pPr>
            <a:r>
              <a:t/>
            </a:r>
            <a:endParaRPr sz="1000">
              <a:latin typeface="Poppins"/>
              <a:ea typeface="Poppins"/>
              <a:cs typeface="Poppins"/>
              <a:sym typeface="Poppins"/>
            </a:endParaRPr>
          </a:p>
          <a:p>
            <a:pPr indent="0" lvl="0" marL="0" rtl="0" algn="l">
              <a:spcBef>
                <a:spcPts val="0"/>
              </a:spcBef>
              <a:spcAft>
                <a:spcPts val="0"/>
              </a:spcAft>
              <a:buNone/>
            </a:pPr>
            <a:r>
              <a:t/>
            </a:r>
            <a:endParaRPr sz="1000">
              <a:latin typeface="Poppins"/>
              <a:ea typeface="Poppins"/>
              <a:cs typeface="Poppins"/>
              <a:sym typeface="Poppins"/>
            </a:endParaRPr>
          </a:p>
          <a:p>
            <a:pPr indent="0" lvl="0" marL="0" rtl="0" algn="l">
              <a:spcBef>
                <a:spcPts val="0"/>
              </a:spcBef>
              <a:spcAft>
                <a:spcPts val="0"/>
              </a:spcAft>
              <a:buNone/>
            </a:pPr>
            <a:r>
              <a:t/>
            </a:r>
            <a:endParaRPr sz="1000">
              <a:latin typeface="Poppins"/>
              <a:ea typeface="Poppins"/>
              <a:cs typeface="Poppins"/>
              <a:sym typeface="Poppins"/>
            </a:endParaRPr>
          </a:p>
        </p:txBody>
      </p:sp>
      <p:sp>
        <p:nvSpPr>
          <p:cNvPr id="197" name="Google Shape;197;p28"/>
          <p:cNvSpPr txBox="1"/>
          <p:nvPr>
            <p:ph idx="1" type="body"/>
          </p:nvPr>
        </p:nvSpPr>
        <p:spPr>
          <a:xfrm>
            <a:off x="1005300" y="1822350"/>
            <a:ext cx="3334800" cy="1201200"/>
          </a:xfrm>
          <a:prstGeom prst="rect">
            <a:avLst/>
          </a:prstGeom>
        </p:spPr>
        <p:txBody>
          <a:bodyPr anchorCtr="0" anchor="t" bIns="91425" lIns="91425" spcFirstLastPara="1" rIns="91425" wrap="square" tIns="91425">
            <a:noAutofit/>
          </a:bodyPr>
          <a:lstStyle>
            <a:lvl1pPr indent="-323850" lvl="0" marL="457200" rtl="0">
              <a:spcBef>
                <a:spcPts val="0"/>
              </a:spcBef>
              <a:spcAft>
                <a:spcPts val="0"/>
              </a:spcAft>
              <a:buSzPts val="1500"/>
              <a:buChar char="●"/>
              <a:defRPr sz="1400"/>
            </a:lvl1pPr>
            <a:lvl2pPr indent="-323850" lvl="1" marL="914400" rtl="0">
              <a:spcBef>
                <a:spcPts val="0"/>
              </a:spcBef>
              <a:spcAft>
                <a:spcPts val="0"/>
              </a:spcAft>
              <a:buSzPts val="1500"/>
              <a:buChar char="○"/>
              <a:defRPr sz="1500"/>
            </a:lvl2pPr>
            <a:lvl3pPr indent="-323850" lvl="2" marL="1371600" rtl="0">
              <a:spcBef>
                <a:spcPts val="0"/>
              </a:spcBef>
              <a:spcAft>
                <a:spcPts val="0"/>
              </a:spcAft>
              <a:buSzPts val="1500"/>
              <a:buChar char="■"/>
              <a:defRPr sz="1500"/>
            </a:lvl3pPr>
            <a:lvl4pPr indent="-323850" lvl="3" marL="1828800" rtl="0">
              <a:spcBef>
                <a:spcPts val="0"/>
              </a:spcBef>
              <a:spcAft>
                <a:spcPts val="0"/>
              </a:spcAft>
              <a:buSzPts val="1500"/>
              <a:buChar char="●"/>
              <a:defRPr sz="1500"/>
            </a:lvl4pPr>
            <a:lvl5pPr indent="-323850" lvl="4" marL="2286000" rtl="0">
              <a:spcBef>
                <a:spcPts val="0"/>
              </a:spcBef>
              <a:spcAft>
                <a:spcPts val="0"/>
              </a:spcAft>
              <a:buSzPts val="1500"/>
              <a:buChar char="○"/>
              <a:defRPr sz="1500"/>
            </a:lvl5pPr>
            <a:lvl6pPr indent="-323850" lvl="5" marL="2743200" rtl="0">
              <a:spcBef>
                <a:spcPts val="0"/>
              </a:spcBef>
              <a:spcAft>
                <a:spcPts val="0"/>
              </a:spcAft>
              <a:buSzPts val="1500"/>
              <a:buChar char="■"/>
              <a:defRPr sz="1500"/>
            </a:lvl6pPr>
            <a:lvl7pPr indent="-323850" lvl="6" marL="3200400" rtl="0">
              <a:spcBef>
                <a:spcPts val="0"/>
              </a:spcBef>
              <a:spcAft>
                <a:spcPts val="0"/>
              </a:spcAft>
              <a:buSzPts val="1500"/>
              <a:buChar char="●"/>
              <a:defRPr sz="1500"/>
            </a:lvl7pPr>
            <a:lvl8pPr indent="-323850" lvl="7" marL="3657600" rtl="0">
              <a:spcBef>
                <a:spcPts val="0"/>
              </a:spcBef>
              <a:spcAft>
                <a:spcPts val="0"/>
              </a:spcAft>
              <a:buSzPts val="1500"/>
              <a:buChar char="○"/>
              <a:defRPr sz="1500"/>
            </a:lvl8pPr>
            <a:lvl9pPr indent="-323850" lvl="8" marL="4114800" rtl="0">
              <a:spcBef>
                <a:spcPts val="0"/>
              </a:spcBef>
              <a:spcAft>
                <a:spcPts val="0"/>
              </a:spcAft>
              <a:buSzPts val="1500"/>
              <a:buChar char="■"/>
              <a:defRPr sz="1500"/>
            </a:lvl9pPr>
          </a:lstStyle>
          <a:p/>
        </p:txBody>
      </p:sp>
      <p:sp>
        <p:nvSpPr>
          <p:cNvPr id="198" name="Google Shape;198;p28"/>
          <p:cNvSpPr/>
          <p:nvPr/>
        </p:nvSpPr>
        <p:spPr>
          <a:xfrm>
            <a:off x="7108725" y="-615475"/>
            <a:ext cx="2598817" cy="1420117"/>
          </a:xfrm>
          <a:custGeom>
            <a:rect b="b" l="l" r="r" t="t"/>
            <a:pathLst>
              <a:path extrusionOk="0" h="36724" w="67205">
                <a:moveTo>
                  <a:pt x="6431" y="0"/>
                </a:moveTo>
                <a:cubicBezTo>
                  <a:pt x="6431" y="0"/>
                  <a:pt x="1" y="10824"/>
                  <a:pt x="9901" y="19961"/>
                </a:cubicBezTo>
                <a:cubicBezTo>
                  <a:pt x="13360" y="23155"/>
                  <a:pt x="16863" y="24125"/>
                  <a:pt x="20360" y="24125"/>
                </a:cubicBezTo>
                <a:cubicBezTo>
                  <a:pt x="25778" y="24125"/>
                  <a:pt x="31182" y="21796"/>
                  <a:pt x="36385" y="21796"/>
                </a:cubicBezTo>
                <a:cubicBezTo>
                  <a:pt x="39540" y="21796"/>
                  <a:pt x="42622" y="22653"/>
                  <a:pt x="45588" y="25405"/>
                </a:cubicBezTo>
                <a:cubicBezTo>
                  <a:pt x="54037" y="33219"/>
                  <a:pt x="59926" y="36724"/>
                  <a:pt x="65479" y="36724"/>
                </a:cubicBezTo>
                <a:cubicBezTo>
                  <a:pt x="66057" y="36724"/>
                  <a:pt x="66631" y="36686"/>
                  <a:pt x="67204" y="36611"/>
                </a:cubicBezTo>
                <a:lnTo>
                  <a:pt x="6720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8"/>
          <p:cNvSpPr/>
          <p:nvPr/>
        </p:nvSpPr>
        <p:spPr>
          <a:xfrm rot="-5232141">
            <a:off x="6955535" y="3500951"/>
            <a:ext cx="3167781" cy="2261737"/>
          </a:xfrm>
          <a:custGeom>
            <a:rect b="b" l="l" r="r" t="t"/>
            <a:pathLst>
              <a:path extrusionOk="0" h="57347" w="80320">
                <a:moveTo>
                  <a:pt x="7225" y="1"/>
                </a:moveTo>
                <a:cubicBezTo>
                  <a:pt x="4359" y="1"/>
                  <a:pt x="1768" y="694"/>
                  <a:pt x="1" y="1859"/>
                </a:cubicBezTo>
                <a:lnTo>
                  <a:pt x="1" y="57347"/>
                </a:lnTo>
                <a:lnTo>
                  <a:pt x="75927" y="57347"/>
                </a:lnTo>
                <a:cubicBezTo>
                  <a:pt x="75927" y="57347"/>
                  <a:pt x="80319" y="33479"/>
                  <a:pt x="58507" y="33479"/>
                </a:cubicBezTo>
                <a:cubicBezTo>
                  <a:pt x="56903" y="33479"/>
                  <a:pt x="55159" y="33608"/>
                  <a:pt x="53260" y="33884"/>
                </a:cubicBezTo>
                <a:cubicBezTo>
                  <a:pt x="49632" y="34412"/>
                  <a:pt x="46604" y="34737"/>
                  <a:pt x="44017" y="34737"/>
                </a:cubicBezTo>
                <a:cubicBezTo>
                  <a:pt x="33802" y="34737"/>
                  <a:pt x="30456" y="29674"/>
                  <a:pt x="24131" y="12046"/>
                </a:cubicBezTo>
                <a:cubicBezTo>
                  <a:pt x="20950" y="3263"/>
                  <a:pt x="13442" y="1"/>
                  <a:pt x="72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8"/>
          <p:cNvSpPr/>
          <p:nvPr/>
        </p:nvSpPr>
        <p:spPr>
          <a:xfrm rot="-5400000">
            <a:off x="-236950" y="3703024"/>
            <a:ext cx="1980175" cy="2323379"/>
          </a:xfrm>
          <a:custGeom>
            <a:rect b="b" l="l" r="r" t="t"/>
            <a:pathLst>
              <a:path extrusionOk="0" h="38885" w="33141">
                <a:moveTo>
                  <a:pt x="0" y="0"/>
                </a:moveTo>
                <a:lnTo>
                  <a:pt x="0" y="38584"/>
                </a:lnTo>
                <a:cubicBezTo>
                  <a:pt x="0" y="38584"/>
                  <a:pt x="1625" y="38884"/>
                  <a:pt x="3963" y="38884"/>
                </a:cubicBezTo>
                <a:cubicBezTo>
                  <a:pt x="8770" y="38884"/>
                  <a:pt x="16592" y="37616"/>
                  <a:pt x="19483" y="29862"/>
                </a:cubicBezTo>
                <a:cubicBezTo>
                  <a:pt x="23590" y="18815"/>
                  <a:pt x="14071" y="14199"/>
                  <a:pt x="14453" y="10410"/>
                </a:cubicBezTo>
                <a:cubicBezTo>
                  <a:pt x="14719" y="7802"/>
                  <a:pt x="16516" y="7183"/>
                  <a:pt x="18826" y="7183"/>
                </a:cubicBezTo>
                <a:cubicBezTo>
                  <a:pt x="20914" y="7183"/>
                  <a:pt x="23423" y="7689"/>
                  <a:pt x="25599" y="7689"/>
                </a:cubicBezTo>
                <a:cubicBezTo>
                  <a:pt x="27068" y="7689"/>
                  <a:pt x="28385" y="7459"/>
                  <a:pt x="29320" y="6686"/>
                </a:cubicBezTo>
                <a:cubicBezTo>
                  <a:pt x="33140" y="3502"/>
                  <a:pt x="31708" y="0"/>
                  <a:pt x="317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8"/>
          <p:cNvSpPr/>
          <p:nvPr/>
        </p:nvSpPr>
        <p:spPr>
          <a:xfrm>
            <a:off x="-530400" y="-615475"/>
            <a:ext cx="3523912" cy="1623238"/>
          </a:xfrm>
          <a:custGeom>
            <a:rect b="b" l="l" r="r" t="t"/>
            <a:pathLst>
              <a:path extrusionOk="0" h="21654" w="47009">
                <a:moveTo>
                  <a:pt x="1" y="0"/>
                </a:moveTo>
                <a:lnTo>
                  <a:pt x="1" y="21266"/>
                </a:lnTo>
                <a:cubicBezTo>
                  <a:pt x="605" y="21362"/>
                  <a:pt x="1210" y="21457"/>
                  <a:pt x="1847" y="21553"/>
                </a:cubicBezTo>
                <a:cubicBezTo>
                  <a:pt x="2388" y="21621"/>
                  <a:pt x="2920" y="21653"/>
                  <a:pt x="3443" y="21653"/>
                </a:cubicBezTo>
                <a:cubicBezTo>
                  <a:pt x="13748" y="21653"/>
                  <a:pt x="20823" y="9064"/>
                  <a:pt x="28029" y="9064"/>
                </a:cubicBezTo>
                <a:cubicBezTo>
                  <a:pt x="28649" y="9064"/>
                  <a:pt x="29270" y="9158"/>
                  <a:pt x="29894" y="9360"/>
                </a:cubicBezTo>
                <a:cubicBezTo>
                  <a:pt x="32675" y="10254"/>
                  <a:pt x="35048" y="10644"/>
                  <a:pt x="37056" y="10644"/>
                </a:cubicBezTo>
                <a:cubicBezTo>
                  <a:pt x="44632" y="10644"/>
                  <a:pt x="47008" y="5084"/>
                  <a:pt x="464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one column 2">
  <p:cSld name="CUSTOM_18">
    <p:spTree>
      <p:nvGrpSpPr>
        <p:cNvPr id="202" name="Shape 202"/>
        <p:cNvGrpSpPr/>
        <p:nvPr/>
      </p:nvGrpSpPr>
      <p:grpSpPr>
        <a:xfrm>
          <a:off x="0" y="0"/>
          <a:ext cx="0" cy="0"/>
          <a:chOff x="0" y="0"/>
          <a:chExt cx="0" cy="0"/>
        </a:xfrm>
      </p:grpSpPr>
      <p:sp>
        <p:nvSpPr>
          <p:cNvPr id="203" name="Google Shape;203;p29"/>
          <p:cNvSpPr txBox="1"/>
          <p:nvPr>
            <p:ph type="title"/>
          </p:nvPr>
        </p:nvSpPr>
        <p:spPr>
          <a:xfrm>
            <a:off x="721073" y="1495150"/>
            <a:ext cx="31818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400"/>
              <a:buNone/>
              <a:defRPr sz="3400"/>
            </a:lvl2pPr>
            <a:lvl3pPr lvl="2" rtl="0">
              <a:spcBef>
                <a:spcPts val="0"/>
              </a:spcBef>
              <a:spcAft>
                <a:spcPts val="0"/>
              </a:spcAft>
              <a:buSzPts val="3400"/>
              <a:buNone/>
              <a:defRPr sz="3400"/>
            </a:lvl3pPr>
            <a:lvl4pPr lvl="3" rtl="0">
              <a:spcBef>
                <a:spcPts val="0"/>
              </a:spcBef>
              <a:spcAft>
                <a:spcPts val="0"/>
              </a:spcAft>
              <a:buSzPts val="3400"/>
              <a:buNone/>
              <a:defRPr sz="3400"/>
            </a:lvl4pPr>
            <a:lvl5pPr lvl="4" rtl="0">
              <a:spcBef>
                <a:spcPts val="0"/>
              </a:spcBef>
              <a:spcAft>
                <a:spcPts val="0"/>
              </a:spcAft>
              <a:buSzPts val="3400"/>
              <a:buNone/>
              <a:defRPr sz="3400"/>
            </a:lvl5pPr>
            <a:lvl6pPr lvl="5" rtl="0">
              <a:spcBef>
                <a:spcPts val="0"/>
              </a:spcBef>
              <a:spcAft>
                <a:spcPts val="0"/>
              </a:spcAft>
              <a:buSzPts val="3400"/>
              <a:buNone/>
              <a:defRPr sz="3400"/>
            </a:lvl6pPr>
            <a:lvl7pPr lvl="6" rtl="0">
              <a:spcBef>
                <a:spcPts val="0"/>
              </a:spcBef>
              <a:spcAft>
                <a:spcPts val="0"/>
              </a:spcAft>
              <a:buSzPts val="3400"/>
              <a:buNone/>
              <a:defRPr sz="3400"/>
            </a:lvl7pPr>
            <a:lvl8pPr lvl="7" rtl="0">
              <a:spcBef>
                <a:spcPts val="0"/>
              </a:spcBef>
              <a:spcAft>
                <a:spcPts val="0"/>
              </a:spcAft>
              <a:buSzPts val="3400"/>
              <a:buNone/>
              <a:defRPr sz="3400"/>
            </a:lvl8pPr>
            <a:lvl9pPr lvl="8" rtl="0">
              <a:spcBef>
                <a:spcPts val="0"/>
              </a:spcBef>
              <a:spcAft>
                <a:spcPts val="0"/>
              </a:spcAft>
              <a:buSzPts val="3400"/>
              <a:buNone/>
              <a:defRPr sz="3400"/>
            </a:lvl9pPr>
          </a:lstStyle>
          <a:p/>
        </p:txBody>
      </p:sp>
      <p:sp>
        <p:nvSpPr>
          <p:cNvPr id="204" name="Google Shape;204;p29"/>
          <p:cNvSpPr txBox="1"/>
          <p:nvPr>
            <p:ph idx="1" type="body"/>
          </p:nvPr>
        </p:nvSpPr>
        <p:spPr>
          <a:xfrm>
            <a:off x="721075" y="2250850"/>
            <a:ext cx="3076500" cy="896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205" name="Google Shape;205;p29"/>
          <p:cNvSpPr/>
          <p:nvPr/>
        </p:nvSpPr>
        <p:spPr>
          <a:xfrm rot="-5225624">
            <a:off x="-762097" y="3660515"/>
            <a:ext cx="2681165" cy="1273676"/>
          </a:xfrm>
          <a:custGeom>
            <a:rect b="b" l="l" r="r" t="t"/>
            <a:pathLst>
              <a:path extrusionOk="0" h="35827" w="75418">
                <a:moveTo>
                  <a:pt x="1" y="0"/>
                </a:moveTo>
                <a:lnTo>
                  <a:pt x="1" y="35242"/>
                </a:lnTo>
                <a:cubicBezTo>
                  <a:pt x="2666" y="35641"/>
                  <a:pt x="5115" y="35826"/>
                  <a:pt x="7368" y="35826"/>
                </a:cubicBezTo>
                <a:cubicBezTo>
                  <a:pt x="34186" y="35826"/>
                  <a:pt x="33493" y="9695"/>
                  <a:pt x="44124" y="9137"/>
                </a:cubicBezTo>
                <a:cubicBezTo>
                  <a:pt x="44658" y="9109"/>
                  <a:pt x="45169" y="9096"/>
                  <a:pt x="45660" y="9096"/>
                </a:cubicBezTo>
                <a:cubicBezTo>
                  <a:pt x="54790" y="9096"/>
                  <a:pt x="56602" y="13701"/>
                  <a:pt x="63417" y="13701"/>
                </a:cubicBezTo>
                <a:cubicBezTo>
                  <a:pt x="64150" y="13701"/>
                  <a:pt x="64940" y="13648"/>
                  <a:pt x="65804" y="13530"/>
                </a:cubicBezTo>
                <a:cubicBezTo>
                  <a:pt x="72553" y="12575"/>
                  <a:pt x="75418" y="4171"/>
                  <a:pt x="727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9"/>
          <p:cNvSpPr/>
          <p:nvPr/>
        </p:nvSpPr>
        <p:spPr>
          <a:xfrm rot="-5996643">
            <a:off x="7178891" y="297231"/>
            <a:ext cx="3757576" cy="1622312"/>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p:nvPr/>
        </p:nvSpPr>
        <p:spPr>
          <a:xfrm rot="-5400000">
            <a:off x="-368522" y="-1275096"/>
            <a:ext cx="2281559" cy="3490738"/>
          </a:xfrm>
          <a:custGeom>
            <a:rect b="b" l="l" r="r" t="t"/>
            <a:pathLst>
              <a:path extrusionOk="0" h="65708" w="42947">
                <a:moveTo>
                  <a:pt x="7005" y="0"/>
                </a:moveTo>
                <a:cubicBezTo>
                  <a:pt x="7005" y="0"/>
                  <a:pt x="1" y="11079"/>
                  <a:pt x="8851" y="25405"/>
                </a:cubicBezTo>
                <a:cubicBezTo>
                  <a:pt x="15345" y="35910"/>
                  <a:pt x="26901" y="34955"/>
                  <a:pt x="31390" y="45556"/>
                </a:cubicBezTo>
                <a:cubicBezTo>
                  <a:pt x="35911" y="56157"/>
                  <a:pt x="29002" y="64116"/>
                  <a:pt x="42946" y="65708"/>
                </a:cubicBezTo>
                <a:lnTo>
                  <a:pt x="42946" y="0"/>
                </a:lnTo>
                <a:close/>
              </a:path>
            </a:pathLst>
          </a:custGeom>
          <a:solidFill>
            <a:srgbClr val="FFA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a:off x="-914800" y="3459625"/>
            <a:ext cx="3972426" cy="2836239"/>
          </a:xfrm>
          <a:custGeom>
            <a:rect b="b" l="l" r="r" t="t"/>
            <a:pathLst>
              <a:path extrusionOk="0" h="57347" w="80320">
                <a:moveTo>
                  <a:pt x="7225" y="1"/>
                </a:moveTo>
                <a:cubicBezTo>
                  <a:pt x="4359" y="1"/>
                  <a:pt x="1768" y="694"/>
                  <a:pt x="1" y="1859"/>
                </a:cubicBezTo>
                <a:lnTo>
                  <a:pt x="1" y="57347"/>
                </a:lnTo>
                <a:lnTo>
                  <a:pt x="75927" y="57347"/>
                </a:lnTo>
                <a:cubicBezTo>
                  <a:pt x="75927" y="57347"/>
                  <a:pt x="80319" y="33479"/>
                  <a:pt x="58507" y="33479"/>
                </a:cubicBezTo>
                <a:cubicBezTo>
                  <a:pt x="56903" y="33479"/>
                  <a:pt x="55159" y="33608"/>
                  <a:pt x="53260" y="33884"/>
                </a:cubicBezTo>
                <a:cubicBezTo>
                  <a:pt x="49632" y="34412"/>
                  <a:pt x="46604" y="34737"/>
                  <a:pt x="44017" y="34737"/>
                </a:cubicBezTo>
                <a:cubicBezTo>
                  <a:pt x="33802" y="34737"/>
                  <a:pt x="30456" y="29674"/>
                  <a:pt x="24131" y="12046"/>
                </a:cubicBezTo>
                <a:cubicBezTo>
                  <a:pt x="20950" y="3263"/>
                  <a:pt x="13442" y="1"/>
                  <a:pt x="72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996643">
            <a:off x="7178891" y="297231"/>
            <a:ext cx="3757576" cy="1622312"/>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rot="5400000">
            <a:off x="6532902" y="3149725"/>
            <a:ext cx="1268898" cy="4386598"/>
          </a:xfrm>
          <a:custGeom>
            <a:rect b="b" l="l" r="r" t="t"/>
            <a:pathLst>
              <a:path extrusionOk="0" h="71211" w="20599">
                <a:moveTo>
                  <a:pt x="1975" y="0"/>
                </a:moveTo>
                <a:cubicBezTo>
                  <a:pt x="1975" y="0"/>
                  <a:pt x="9551" y="3566"/>
                  <a:pt x="9742" y="16714"/>
                </a:cubicBezTo>
                <a:cubicBezTo>
                  <a:pt x="9902" y="27538"/>
                  <a:pt x="1" y="41768"/>
                  <a:pt x="1" y="53706"/>
                </a:cubicBezTo>
                <a:cubicBezTo>
                  <a:pt x="1" y="70095"/>
                  <a:pt x="15368" y="71211"/>
                  <a:pt x="19555" y="71211"/>
                </a:cubicBezTo>
                <a:cubicBezTo>
                  <a:pt x="20216" y="71211"/>
                  <a:pt x="20598" y="71183"/>
                  <a:pt x="20598" y="71183"/>
                </a:cubicBezTo>
                <a:lnTo>
                  <a:pt x="2059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721073" y="1508725"/>
            <a:ext cx="31818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400"/>
              <a:buNone/>
              <a:defRPr sz="3400"/>
            </a:lvl2pPr>
            <a:lvl3pPr lvl="2" rtl="0">
              <a:spcBef>
                <a:spcPts val="0"/>
              </a:spcBef>
              <a:spcAft>
                <a:spcPts val="0"/>
              </a:spcAft>
              <a:buSzPts val="3400"/>
              <a:buNone/>
              <a:defRPr sz="3400"/>
            </a:lvl3pPr>
            <a:lvl4pPr lvl="3" rtl="0">
              <a:spcBef>
                <a:spcPts val="0"/>
              </a:spcBef>
              <a:spcAft>
                <a:spcPts val="0"/>
              </a:spcAft>
              <a:buSzPts val="3400"/>
              <a:buNone/>
              <a:defRPr sz="3400"/>
            </a:lvl4pPr>
            <a:lvl5pPr lvl="4" rtl="0">
              <a:spcBef>
                <a:spcPts val="0"/>
              </a:spcBef>
              <a:spcAft>
                <a:spcPts val="0"/>
              </a:spcAft>
              <a:buSzPts val="3400"/>
              <a:buNone/>
              <a:defRPr sz="3400"/>
            </a:lvl5pPr>
            <a:lvl6pPr lvl="5" rtl="0">
              <a:spcBef>
                <a:spcPts val="0"/>
              </a:spcBef>
              <a:spcAft>
                <a:spcPts val="0"/>
              </a:spcAft>
              <a:buSzPts val="3400"/>
              <a:buNone/>
              <a:defRPr sz="3400"/>
            </a:lvl6pPr>
            <a:lvl7pPr lvl="6" rtl="0">
              <a:spcBef>
                <a:spcPts val="0"/>
              </a:spcBef>
              <a:spcAft>
                <a:spcPts val="0"/>
              </a:spcAft>
              <a:buSzPts val="3400"/>
              <a:buNone/>
              <a:defRPr sz="3400"/>
            </a:lvl7pPr>
            <a:lvl8pPr lvl="7" rtl="0">
              <a:spcBef>
                <a:spcPts val="0"/>
              </a:spcBef>
              <a:spcAft>
                <a:spcPts val="0"/>
              </a:spcAft>
              <a:buSzPts val="3400"/>
              <a:buNone/>
              <a:defRPr sz="3400"/>
            </a:lvl8pPr>
            <a:lvl9pPr lvl="8" rtl="0">
              <a:spcBef>
                <a:spcPts val="0"/>
              </a:spcBef>
              <a:spcAft>
                <a:spcPts val="0"/>
              </a:spcAft>
              <a:buSzPts val="3400"/>
              <a:buNone/>
              <a:defRPr sz="3400"/>
            </a:lvl9pPr>
          </a:lstStyle>
          <a:p/>
        </p:txBody>
      </p:sp>
      <p:sp>
        <p:nvSpPr>
          <p:cNvPr id="28" name="Google Shape;28;p4"/>
          <p:cNvSpPr txBox="1"/>
          <p:nvPr>
            <p:ph idx="1" type="body"/>
          </p:nvPr>
        </p:nvSpPr>
        <p:spPr>
          <a:xfrm>
            <a:off x="721075" y="2264425"/>
            <a:ext cx="3181800" cy="896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idx="1" type="body"/>
          </p:nvPr>
        </p:nvSpPr>
        <p:spPr>
          <a:xfrm>
            <a:off x="958850" y="2044200"/>
            <a:ext cx="2747100" cy="917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31" name="Google Shape;31;p5"/>
          <p:cNvSpPr txBox="1"/>
          <p:nvPr>
            <p:ph type="title"/>
          </p:nvPr>
        </p:nvSpPr>
        <p:spPr>
          <a:xfrm>
            <a:off x="958850" y="1694875"/>
            <a:ext cx="2637900" cy="4275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2pPr>
            <a:lvl3pPr lvl="2">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3pPr>
            <a:lvl4pPr lvl="3">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4pPr>
            <a:lvl5pPr lvl="4">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5pPr>
            <a:lvl6pPr lvl="5">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6pPr>
            <a:lvl7pPr lvl="6">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7pPr>
            <a:lvl8pPr lvl="7">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8pPr>
            <a:lvl9pPr lvl="8">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9pPr>
          </a:lstStyle>
          <a:p/>
        </p:txBody>
      </p:sp>
      <p:sp>
        <p:nvSpPr>
          <p:cNvPr id="32" name="Google Shape;32;p5"/>
          <p:cNvSpPr txBox="1"/>
          <p:nvPr>
            <p:ph idx="2" type="title"/>
          </p:nvPr>
        </p:nvSpPr>
        <p:spPr>
          <a:xfrm>
            <a:off x="958850" y="3004200"/>
            <a:ext cx="2637900" cy="4275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2pPr>
            <a:lvl3pPr lvl="2" rtl="0">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3pPr>
            <a:lvl4pPr lvl="3" rtl="0">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4pPr>
            <a:lvl5pPr lvl="4" rtl="0">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5pPr>
            <a:lvl6pPr lvl="5" rtl="0">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6pPr>
            <a:lvl7pPr lvl="6" rtl="0">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7pPr>
            <a:lvl8pPr lvl="7" rtl="0">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8pPr>
            <a:lvl9pPr lvl="8" rtl="0">
              <a:spcBef>
                <a:spcPts val="0"/>
              </a:spcBef>
              <a:spcAft>
                <a:spcPts val="0"/>
              </a:spcAft>
              <a:buClr>
                <a:srgbClr val="000000"/>
              </a:buClr>
              <a:buSzPts val="1800"/>
              <a:buFont typeface="Poppins"/>
              <a:buNone/>
              <a:defRPr b="1" sz="1800">
                <a:solidFill>
                  <a:srgbClr val="000000"/>
                </a:solidFill>
                <a:latin typeface="Poppins"/>
                <a:ea typeface="Poppins"/>
                <a:cs typeface="Poppins"/>
                <a:sym typeface="Poppins"/>
              </a:defRPr>
            </a:lvl9pPr>
          </a:lstStyle>
          <a:p/>
        </p:txBody>
      </p:sp>
      <p:sp>
        <p:nvSpPr>
          <p:cNvPr id="33" name="Google Shape;33;p5"/>
          <p:cNvSpPr txBox="1"/>
          <p:nvPr>
            <p:ph idx="3" type="body"/>
          </p:nvPr>
        </p:nvSpPr>
        <p:spPr>
          <a:xfrm>
            <a:off x="958850" y="3355850"/>
            <a:ext cx="2747100" cy="947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34" name="Google Shape;34;p5"/>
          <p:cNvSpPr/>
          <p:nvPr/>
        </p:nvSpPr>
        <p:spPr>
          <a:xfrm flipH="1" rot="5400000">
            <a:off x="7304876" y="3304376"/>
            <a:ext cx="2518272" cy="1160005"/>
          </a:xfrm>
          <a:custGeom>
            <a:rect b="b" l="l" r="r" t="t"/>
            <a:pathLst>
              <a:path extrusionOk="0" h="21654" w="47009">
                <a:moveTo>
                  <a:pt x="1" y="0"/>
                </a:moveTo>
                <a:lnTo>
                  <a:pt x="1" y="21266"/>
                </a:lnTo>
                <a:cubicBezTo>
                  <a:pt x="605" y="21362"/>
                  <a:pt x="1210" y="21457"/>
                  <a:pt x="1847" y="21553"/>
                </a:cubicBezTo>
                <a:cubicBezTo>
                  <a:pt x="2388" y="21621"/>
                  <a:pt x="2920" y="21653"/>
                  <a:pt x="3443" y="21653"/>
                </a:cubicBezTo>
                <a:cubicBezTo>
                  <a:pt x="13748" y="21653"/>
                  <a:pt x="20823" y="9064"/>
                  <a:pt x="28029" y="9064"/>
                </a:cubicBezTo>
                <a:cubicBezTo>
                  <a:pt x="28649" y="9064"/>
                  <a:pt x="29270" y="9158"/>
                  <a:pt x="29894" y="9360"/>
                </a:cubicBezTo>
                <a:cubicBezTo>
                  <a:pt x="32675" y="10254"/>
                  <a:pt x="35048" y="10644"/>
                  <a:pt x="37056" y="10644"/>
                </a:cubicBezTo>
                <a:cubicBezTo>
                  <a:pt x="44632" y="10644"/>
                  <a:pt x="47008" y="5084"/>
                  <a:pt x="464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10800000">
            <a:off x="-538354" y="-8256"/>
            <a:ext cx="2178163" cy="729082"/>
          </a:xfrm>
          <a:custGeom>
            <a:rect b="b" l="l" r="r" t="t"/>
            <a:pathLst>
              <a:path extrusionOk="0" h="11157" w="33332">
                <a:moveTo>
                  <a:pt x="21569" y="1"/>
                </a:moveTo>
                <a:cubicBezTo>
                  <a:pt x="15225" y="1"/>
                  <a:pt x="13172" y="4823"/>
                  <a:pt x="6176" y="5395"/>
                </a:cubicBezTo>
                <a:cubicBezTo>
                  <a:pt x="0" y="5904"/>
                  <a:pt x="1433" y="11157"/>
                  <a:pt x="1433" y="11157"/>
                </a:cubicBezTo>
                <a:lnTo>
                  <a:pt x="30816" y="11157"/>
                </a:lnTo>
                <a:cubicBezTo>
                  <a:pt x="30816" y="11157"/>
                  <a:pt x="33331" y="1797"/>
                  <a:pt x="23940" y="205"/>
                </a:cubicBezTo>
                <a:cubicBezTo>
                  <a:pt x="23084" y="64"/>
                  <a:pt x="22298" y="1"/>
                  <a:pt x="21569" y="1"/>
                </a:cubicBezTo>
                <a:close/>
              </a:path>
            </a:pathLst>
          </a:custGeom>
          <a:solidFill>
            <a:srgbClr val="FFA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txBox="1"/>
          <p:nvPr>
            <p:ph idx="4" type="title"/>
          </p:nvPr>
        </p:nvSpPr>
        <p:spPr>
          <a:xfrm>
            <a:off x="1405350" y="579775"/>
            <a:ext cx="63333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6"/>
          <p:cNvSpPr txBox="1"/>
          <p:nvPr>
            <p:ph type="title"/>
          </p:nvPr>
        </p:nvSpPr>
        <p:spPr>
          <a:xfrm>
            <a:off x="1405350" y="579775"/>
            <a:ext cx="63333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sp>
        <p:nvSpPr>
          <p:cNvPr id="39" name="Google Shape;39;p6"/>
          <p:cNvSpPr/>
          <p:nvPr/>
        </p:nvSpPr>
        <p:spPr>
          <a:xfrm rot="1074565">
            <a:off x="7299660" y="-246617"/>
            <a:ext cx="2635635" cy="1440236"/>
          </a:xfrm>
          <a:custGeom>
            <a:rect b="b" l="l" r="r" t="t"/>
            <a:pathLst>
              <a:path extrusionOk="0" h="36724" w="67205">
                <a:moveTo>
                  <a:pt x="6431" y="0"/>
                </a:moveTo>
                <a:cubicBezTo>
                  <a:pt x="6431" y="0"/>
                  <a:pt x="1" y="10824"/>
                  <a:pt x="9901" y="19961"/>
                </a:cubicBezTo>
                <a:cubicBezTo>
                  <a:pt x="13360" y="23155"/>
                  <a:pt x="16863" y="24125"/>
                  <a:pt x="20360" y="24125"/>
                </a:cubicBezTo>
                <a:cubicBezTo>
                  <a:pt x="25778" y="24125"/>
                  <a:pt x="31182" y="21796"/>
                  <a:pt x="36385" y="21796"/>
                </a:cubicBezTo>
                <a:cubicBezTo>
                  <a:pt x="39540" y="21796"/>
                  <a:pt x="42622" y="22653"/>
                  <a:pt x="45588" y="25405"/>
                </a:cubicBezTo>
                <a:cubicBezTo>
                  <a:pt x="54037" y="33219"/>
                  <a:pt x="59926" y="36724"/>
                  <a:pt x="65479" y="36724"/>
                </a:cubicBezTo>
                <a:cubicBezTo>
                  <a:pt x="66057" y="36724"/>
                  <a:pt x="66631" y="36686"/>
                  <a:pt x="67204" y="36611"/>
                </a:cubicBezTo>
                <a:lnTo>
                  <a:pt x="672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rot="6069297">
            <a:off x="934974" y="3565625"/>
            <a:ext cx="690757" cy="3242446"/>
          </a:xfrm>
          <a:custGeom>
            <a:rect b="b" l="l" r="r" t="t"/>
            <a:pathLst>
              <a:path extrusionOk="0" h="71211" w="20599">
                <a:moveTo>
                  <a:pt x="1975" y="0"/>
                </a:moveTo>
                <a:cubicBezTo>
                  <a:pt x="1975" y="0"/>
                  <a:pt x="9551" y="3566"/>
                  <a:pt x="9742" y="16714"/>
                </a:cubicBezTo>
                <a:cubicBezTo>
                  <a:pt x="9902" y="27538"/>
                  <a:pt x="1" y="41768"/>
                  <a:pt x="1" y="53706"/>
                </a:cubicBezTo>
                <a:cubicBezTo>
                  <a:pt x="1" y="70095"/>
                  <a:pt x="15368" y="71211"/>
                  <a:pt x="19555" y="71211"/>
                </a:cubicBezTo>
                <a:cubicBezTo>
                  <a:pt x="20216" y="71211"/>
                  <a:pt x="20598" y="71183"/>
                  <a:pt x="20598" y="71183"/>
                </a:cubicBezTo>
                <a:lnTo>
                  <a:pt x="2059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 name="Shape 41"/>
        <p:cNvGrpSpPr/>
        <p:nvPr/>
      </p:nvGrpSpPr>
      <p:grpSpPr>
        <a:xfrm>
          <a:off x="0" y="0"/>
          <a:ext cx="0" cy="0"/>
          <a:chOff x="0" y="0"/>
          <a:chExt cx="0" cy="0"/>
        </a:xfrm>
      </p:grpSpPr>
      <p:sp>
        <p:nvSpPr>
          <p:cNvPr id="42" name="Google Shape;42;p7"/>
          <p:cNvSpPr txBox="1"/>
          <p:nvPr>
            <p:ph type="title"/>
          </p:nvPr>
        </p:nvSpPr>
        <p:spPr>
          <a:xfrm>
            <a:off x="721073" y="1504000"/>
            <a:ext cx="31818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43" name="Google Shape;43;p7"/>
          <p:cNvSpPr txBox="1"/>
          <p:nvPr>
            <p:ph idx="1" type="body"/>
          </p:nvPr>
        </p:nvSpPr>
        <p:spPr>
          <a:xfrm>
            <a:off x="721075" y="2278325"/>
            <a:ext cx="3076500" cy="896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44" name="Google Shape;44;p7"/>
          <p:cNvSpPr/>
          <p:nvPr/>
        </p:nvSpPr>
        <p:spPr>
          <a:xfrm rot="-6967447">
            <a:off x="-1746018" y="2815749"/>
            <a:ext cx="4733353" cy="2248479"/>
          </a:xfrm>
          <a:custGeom>
            <a:rect b="b" l="l" r="r" t="t"/>
            <a:pathLst>
              <a:path extrusionOk="0" h="35827" w="75418">
                <a:moveTo>
                  <a:pt x="1" y="0"/>
                </a:moveTo>
                <a:lnTo>
                  <a:pt x="1" y="35242"/>
                </a:lnTo>
                <a:cubicBezTo>
                  <a:pt x="2666" y="35641"/>
                  <a:pt x="5115" y="35826"/>
                  <a:pt x="7368" y="35826"/>
                </a:cubicBezTo>
                <a:cubicBezTo>
                  <a:pt x="34186" y="35826"/>
                  <a:pt x="33493" y="9695"/>
                  <a:pt x="44124" y="9137"/>
                </a:cubicBezTo>
                <a:cubicBezTo>
                  <a:pt x="44658" y="9109"/>
                  <a:pt x="45169" y="9096"/>
                  <a:pt x="45660" y="9096"/>
                </a:cubicBezTo>
                <a:cubicBezTo>
                  <a:pt x="54790" y="9096"/>
                  <a:pt x="56602" y="13701"/>
                  <a:pt x="63417" y="13701"/>
                </a:cubicBezTo>
                <a:cubicBezTo>
                  <a:pt x="64150" y="13701"/>
                  <a:pt x="64940" y="13648"/>
                  <a:pt x="65804" y="13530"/>
                </a:cubicBezTo>
                <a:cubicBezTo>
                  <a:pt x="72553" y="12575"/>
                  <a:pt x="75418" y="4171"/>
                  <a:pt x="727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7"/>
          <p:cNvSpPr/>
          <p:nvPr/>
        </p:nvSpPr>
        <p:spPr>
          <a:xfrm rot="-8100000">
            <a:off x="5810300" y="-882149"/>
            <a:ext cx="5308717" cy="2292009"/>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 name="Shape 46"/>
        <p:cNvGrpSpPr/>
        <p:nvPr/>
      </p:nvGrpSpPr>
      <p:grpSpPr>
        <a:xfrm>
          <a:off x="0" y="0"/>
          <a:ext cx="0" cy="0"/>
          <a:chOff x="0" y="0"/>
          <a:chExt cx="0" cy="0"/>
        </a:xfrm>
      </p:grpSpPr>
      <p:sp>
        <p:nvSpPr>
          <p:cNvPr id="47" name="Google Shape;47;p8"/>
          <p:cNvSpPr txBox="1"/>
          <p:nvPr>
            <p:ph type="title"/>
          </p:nvPr>
        </p:nvSpPr>
        <p:spPr>
          <a:xfrm>
            <a:off x="995425" y="1660950"/>
            <a:ext cx="5061000" cy="2038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72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8" name="Google Shape;48;p8"/>
          <p:cNvSpPr/>
          <p:nvPr/>
        </p:nvSpPr>
        <p:spPr>
          <a:xfrm rot="-10086036">
            <a:off x="-243268" y="3890907"/>
            <a:ext cx="1727048" cy="1719513"/>
          </a:xfrm>
          <a:custGeom>
            <a:rect b="b" l="l" r="r" t="t"/>
            <a:pathLst>
              <a:path extrusionOk="0" h="58195" w="58450">
                <a:moveTo>
                  <a:pt x="4171" y="0"/>
                </a:moveTo>
                <a:cubicBezTo>
                  <a:pt x="4171" y="0"/>
                  <a:pt x="1" y="15822"/>
                  <a:pt x="11143" y="25850"/>
                </a:cubicBezTo>
                <a:cubicBezTo>
                  <a:pt x="20248" y="34064"/>
                  <a:pt x="32950" y="29830"/>
                  <a:pt x="40240" y="37725"/>
                </a:cubicBezTo>
                <a:cubicBezTo>
                  <a:pt x="47498" y="45620"/>
                  <a:pt x="43169" y="58004"/>
                  <a:pt x="58450" y="58195"/>
                </a:cubicBezTo>
                <a:lnTo>
                  <a:pt x="5845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p:nvPr/>
        </p:nvSpPr>
        <p:spPr>
          <a:xfrm rot="-5996643">
            <a:off x="7178891" y="297231"/>
            <a:ext cx="3757576" cy="1622312"/>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 name="Shape 50"/>
        <p:cNvGrpSpPr/>
        <p:nvPr/>
      </p:nvGrpSpPr>
      <p:grpSpPr>
        <a:xfrm>
          <a:off x="0" y="0"/>
          <a:ext cx="0" cy="0"/>
          <a:chOff x="0" y="0"/>
          <a:chExt cx="0" cy="0"/>
        </a:xfrm>
      </p:grpSpPr>
      <p:sp>
        <p:nvSpPr>
          <p:cNvPr id="51" name="Google Shape;51;p9"/>
          <p:cNvSpPr txBox="1"/>
          <p:nvPr>
            <p:ph type="title"/>
          </p:nvPr>
        </p:nvSpPr>
        <p:spPr>
          <a:xfrm>
            <a:off x="417900" y="2507535"/>
            <a:ext cx="4045200" cy="717900"/>
          </a:xfrm>
          <a:prstGeom prst="rect">
            <a:avLst/>
          </a:prstGeom>
        </p:spPr>
        <p:txBody>
          <a:bodyPr anchorCtr="0" anchor="ctr" bIns="91425" lIns="91425" spcFirstLastPara="1" rIns="91425" wrap="square" tIns="91425">
            <a:noAutofit/>
          </a:bodyPr>
          <a:lstStyle>
            <a:lvl1pPr lvl="0" algn="ctr">
              <a:spcBef>
                <a:spcPts val="0"/>
              </a:spcBef>
              <a:spcAft>
                <a:spcPts val="0"/>
              </a:spcAft>
              <a:buSzPts val="3000"/>
              <a:buNone/>
              <a:defRPr sz="5000"/>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p:txBody>
      </p:sp>
      <p:sp>
        <p:nvSpPr>
          <p:cNvPr id="52" name="Google Shape;52;p9"/>
          <p:cNvSpPr txBox="1"/>
          <p:nvPr>
            <p:ph idx="1" type="subTitle"/>
          </p:nvPr>
        </p:nvSpPr>
        <p:spPr>
          <a:xfrm>
            <a:off x="1112700" y="3228560"/>
            <a:ext cx="2655600" cy="636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500"/>
              <a:buNone/>
              <a:defRPr/>
            </a:lvl1pPr>
            <a:lvl2pPr lvl="1" algn="ctr">
              <a:lnSpc>
                <a:spcPct val="100000"/>
              </a:lnSpc>
              <a:spcBef>
                <a:spcPts val="0"/>
              </a:spcBef>
              <a:spcAft>
                <a:spcPts val="0"/>
              </a:spcAft>
              <a:buSzPts val="1500"/>
              <a:buNone/>
              <a:defRPr/>
            </a:lvl2pPr>
            <a:lvl3pPr lvl="2" algn="ctr">
              <a:lnSpc>
                <a:spcPct val="100000"/>
              </a:lnSpc>
              <a:spcBef>
                <a:spcPts val="0"/>
              </a:spcBef>
              <a:spcAft>
                <a:spcPts val="0"/>
              </a:spcAft>
              <a:buSzPts val="1500"/>
              <a:buNone/>
              <a:defRPr/>
            </a:lvl3pPr>
            <a:lvl4pPr lvl="3" algn="ctr">
              <a:lnSpc>
                <a:spcPct val="100000"/>
              </a:lnSpc>
              <a:spcBef>
                <a:spcPts val="0"/>
              </a:spcBef>
              <a:spcAft>
                <a:spcPts val="0"/>
              </a:spcAft>
              <a:buSzPts val="1500"/>
              <a:buNone/>
              <a:defRPr/>
            </a:lvl4pPr>
            <a:lvl5pPr lvl="4" algn="ctr">
              <a:lnSpc>
                <a:spcPct val="100000"/>
              </a:lnSpc>
              <a:spcBef>
                <a:spcPts val="0"/>
              </a:spcBef>
              <a:spcAft>
                <a:spcPts val="0"/>
              </a:spcAft>
              <a:buSzPts val="1500"/>
              <a:buNone/>
              <a:defRPr/>
            </a:lvl5pPr>
            <a:lvl6pPr lvl="5" algn="ctr">
              <a:lnSpc>
                <a:spcPct val="100000"/>
              </a:lnSpc>
              <a:spcBef>
                <a:spcPts val="0"/>
              </a:spcBef>
              <a:spcAft>
                <a:spcPts val="0"/>
              </a:spcAft>
              <a:buSzPts val="1500"/>
              <a:buNone/>
              <a:defRPr/>
            </a:lvl6pPr>
            <a:lvl7pPr lvl="6" algn="ctr">
              <a:lnSpc>
                <a:spcPct val="100000"/>
              </a:lnSpc>
              <a:spcBef>
                <a:spcPts val="0"/>
              </a:spcBef>
              <a:spcAft>
                <a:spcPts val="0"/>
              </a:spcAft>
              <a:buSzPts val="1500"/>
              <a:buNone/>
              <a:defRPr/>
            </a:lvl7pPr>
            <a:lvl8pPr lvl="7" algn="ctr">
              <a:lnSpc>
                <a:spcPct val="100000"/>
              </a:lnSpc>
              <a:spcBef>
                <a:spcPts val="0"/>
              </a:spcBef>
              <a:spcAft>
                <a:spcPts val="0"/>
              </a:spcAft>
              <a:buSzPts val="1500"/>
              <a:buNone/>
              <a:defRPr/>
            </a:lvl8pPr>
            <a:lvl9pPr lvl="8" algn="ctr">
              <a:lnSpc>
                <a:spcPct val="100000"/>
              </a:lnSpc>
              <a:spcBef>
                <a:spcPts val="0"/>
              </a:spcBef>
              <a:spcAft>
                <a:spcPts val="0"/>
              </a:spcAft>
              <a:buSzPts val="1500"/>
              <a:buNone/>
              <a:defRPr/>
            </a:lvl9pPr>
          </a:lstStyle>
          <a:p/>
        </p:txBody>
      </p:sp>
      <p:sp>
        <p:nvSpPr>
          <p:cNvPr id="53" name="Google Shape;53;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54" name="Google Shape;54;p9"/>
          <p:cNvSpPr/>
          <p:nvPr/>
        </p:nvSpPr>
        <p:spPr>
          <a:xfrm rot="-9684296">
            <a:off x="-722005" y="4056948"/>
            <a:ext cx="2680802" cy="1464917"/>
          </a:xfrm>
          <a:custGeom>
            <a:rect b="b" l="l" r="r" t="t"/>
            <a:pathLst>
              <a:path extrusionOk="0" h="36724" w="67205">
                <a:moveTo>
                  <a:pt x="6431" y="0"/>
                </a:moveTo>
                <a:cubicBezTo>
                  <a:pt x="6431" y="0"/>
                  <a:pt x="1" y="10824"/>
                  <a:pt x="9901" y="19961"/>
                </a:cubicBezTo>
                <a:cubicBezTo>
                  <a:pt x="13360" y="23155"/>
                  <a:pt x="16863" y="24125"/>
                  <a:pt x="20360" y="24125"/>
                </a:cubicBezTo>
                <a:cubicBezTo>
                  <a:pt x="25778" y="24125"/>
                  <a:pt x="31182" y="21796"/>
                  <a:pt x="36385" y="21796"/>
                </a:cubicBezTo>
                <a:cubicBezTo>
                  <a:pt x="39540" y="21796"/>
                  <a:pt x="42622" y="22653"/>
                  <a:pt x="45588" y="25405"/>
                </a:cubicBezTo>
                <a:cubicBezTo>
                  <a:pt x="54037" y="33219"/>
                  <a:pt x="59926" y="36724"/>
                  <a:pt x="65479" y="36724"/>
                </a:cubicBezTo>
                <a:cubicBezTo>
                  <a:pt x="66057" y="36724"/>
                  <a:pt x="66631" y="36686"/>
                  <a:pt x="67204" y="36611"/>
                </a:cubicBezTo>
                <a:lnTo>
                  <a:pt x="6720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p:nvPr/>
        </p:nvSpPr>
        <p:spPr>
          <a:xfrm rot="869587">
            <a:off x="4774330" y="4137306"/>
            <a:ext cx="5308711" cy="2292007"/>
          </a:xfrm>
          <a:custGeom>
            <a:rect b="b" l="l" r="r" t="t"/>
            <a:pathLst>
              <a:path extrusionOk="0" h="35008" w="81085">
                <a:moveTo>
                  <a:pt x="65259" y="1"/>
                </a:moveTo>
                <a:cubicBezTo>
                  <a:pt x="64007" y="1"/>
                  <a:pt x="62682" y="105"/>
                  <a:pt x="61283" y="340"/>
                </a:cubicBezTo>
                <a:cubicBezTo>
                  <a:pt x="47936" y="2573"/>
                  <a:pt x="49901" y="15796"/>
                  <a:pt x="30138" y="15796"/>
                </a:cubicBezTo>
                <a:cubicBezTo>
                  <a:pt x="27086" y="15796"/>
                  <a:pt x="23517" y="15480"/>
                  <a:pt x="19293" y="14761"/>
                </a:cubicBezTo>
                <a:cubicBezTo>
                  <a:pt x="18133" y="14562"/>
                  <a:pt x="17044" y="14469"/>
                  <a:pt x="16020" y="14469"/>
                </a:cubicBezTo>
                <a:cubicBezTo>
                  <a:pt x="811" y="14469"/>
                  <a:pt x="1" y="35008"/>
                  <a:pt x="1" y="35008"/>
                </a:cubicBezTo>
                <a:lnTo>
                  <a:pt x="81084" y="35008"/>
                </a:lnTo>
                <a:lnTo>
                  <a:pt x="81084" y="7343"/>
                </a:lnTo>
                <a:cubicBezTo>
                  <a:pt x="81084" y="7343"/>
                  <a:pt x="75749" y="1"/>
                  <a:pt x="65259" y="1"/>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9"/>
          <p:cNvSpPr/>
          <p:nvPr/>
        </p:nvSpPr>
        <p:spPr>
          <a:xfrm>
            <a:off x="7342325" y="-990600"/>
            <a:ext cx="2134359" cy="3265523"/>
          </a:xfrm>
          <a:custGeom>
            <a:rect b="b" l="l" r="r" t="t"/>
            <a:pathLst>
              <a:path extrusionOk="0" h="65708" w="42947">
                <a:moveTo>
                  <a:pt x="7005" y="0"/>
                </a:moveTo>
                <a:cubicBezTo>
                  <a:pt x="7005" y="0"/>
                  <a:pt x="1" y="11079"/>
                  <a:pt x="8851" y="25405"/>
                </a:cubicBezTo>
                <a:cubicBezTo>
                  <a:pt x="15345" y="35910"/>
                  <a:pt x="26901" y="34955"/>
                  <a:pt x="31390" y="45556"/>
                </a:cubicBezTo>
                <a:cubicBezTo>
                  <a:pt x="35911" y="56157"/>
                  <a:pt x="29002" y="64116"/>
                  <a:pt x="42946" y="65708"/>
                </a:cubicBezTo>
                <a:lnTo>
                  <a:pt x="42946" y="0"/>
                </a:lnTo>
                <a:close/>
              </a:path>
            </a:pathLst>
          </a:custGeom>
          <a:solidFill>
            <a:srgbClr val="FFAC1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p:nvPr/>
        </p:nvSpPr>
        <p:spPr>
          <a:xfrm rot="-6023508">
            <a:off x="-352410" y="-2650811"/>
            <a:ext cx="2579648" cy="4353180"/>
          </a:xfrm>
          <a:custGeom>
            <a:rect b="b" l="l" r="r" t="t"/>
            <a:pathLst>
              <a:path extrusionOk="0" h="23156" w="13722">
                <a:moveTo>
                  <a:pt x="4286" y="0"/>
                </a:moveTo>
                <a:cubicBezTo>
                  <a:pt x="4174" y="0"/>
                  <a:pt x="4061" y="4"/>
                  <a:pt x="3948" y="11"/>
                </a:cubicBezTo>
                <a:cubicBezTo>
                  <a:pt x="3948" y="11"/>
                  <a:pt x="3919" y="10"/>
                  <a:pt x="3866" y="10"/>
                </a:cubicBezTo>
                <a:cubicBezTo>
                  <a:pt x="3354" y="10"/>
                  <a:pt x="608" y="166"/>
                  <a:pt x="319" y="3513"/>
                </a:cubicBezTo>
                <a:cubicBezTo>
                  <a:pt x="1" y="7174"/>
                  <a:pt x="3121" y="8225"/>
                  <a:pt x="2261" y="12140"/>
                </a:cubicBezTo>
                <a:cubicBezTo>
                  <a:pt x="1404" y="16047"/>
                  <a:pt x="261" y="23155"/>
                  <a:pt x="6612" y="23155"/>
                </a:cubicBezTo>
                <a:cubicBezTo>
                  <a:pt x="6626" y="23155"/>
                  <a:pt x="6640" y="23155"/>
                  <a:pt x="6654" y="23155"/>
                </a:cubicBezTo>
                <a:cubicBezTo>
                  <a:pt x="12448" y="23123"/>
                  <a:pt x="13722" y="16056"/>
                  <a:pt x="13053" y="10517"/>
                </a:cubicBezTo>
                <a:cubicBezTo>
                  <a:pt x="12402" y="5304"/>
                  <a:pt x="8605" y="0"/>
                  <a:pt x="4286" y="0"/>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9"/>
          <p:cNvSpPr txBox="1"/>
          <p:nvPr>
            <p:ph hasCustomPrompt="1" idx="2" type="title"/>
          </p:nvPr>
        </p:nvSpPr>
        <p:spPr>
          <a:xfrm>
            <a:off x="1483800" y="1438635"/>
            <a:ext cx="1913400" cy="129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7200"/>
              <a:buNone/>
              <a:defRPr sz="7200"/>
            </a:lvl1pPr>
            <a:lvl2pPr lvl="1" rtl="0" algn="ctr">
              <a:spcBef>
                <a:spcPts val="0"/>
              </a:spcBef>
              <a:spcAft>
                <a:spcPts val="0"/>
              </a:spcAft>
              <a:buSzPts val="7200"/>
              <a:buFont typeface="Poppins"/>
              <a:buNone/>
              <a:defRPr b="1" sz="7200">
                <a:latin typeface="Poppins"/>
                <a:ea typeface="Poppins"/>
                <a:cs typeface="Poppins"/>
                <a:sym typeface="Poppins"/>
              </a:defRPr>
            </a:lvl2pPr>
            <a:lvl3pPr lvl="2" rtl="0" algn="ctr">
              <a:spcBef>
                <a:spcPts val="0"/>
              </a:spcBef>
              <a:spcAft>
                <a:spcPts val="0"/>
              </a:spcAft>
              <a:buSzPts val="7200"/>
              <a:buFont typeface="Poppins"/>
              <a:buNone/>
              <a:defRPr b="1" sz="7200">
                <a:latin typeface="Poppins"/>
                <a:ea typeface="Poppins"/>
                <a:cs typeface="Poppins"/>
                <a:sym typeface="Poppins"/>
              </a:defRPr>
            </a:lvl3pPr>
            <a:lvl4pPr lvl="3" rtl="0" algn="ctr">
              <a:spcBef>
                <a:spcPts val="0"/>
              </a:spcBef>
              <a:spcAft>
                <a:spcPts val="0"/>
              </a:spcAft>
              <a:buSzPts val="7200"/>
              <a:buFont typeface="Poppins"/>
              <a:buNone/>
              <a:defRPr b="1" sz="7200">
                <a:latin typeface="Poppins"/>
                <a:ea typeface="Poppins"/>
                <a:cs typeface="Poppins"/>
                <a:sym typeface="Poppins"/>
              </a:defRPr>
            </a:lvl4pPr>
            <a:lvl5pPr lvl="4" rtl="0" algn="ctr">
              <a:spcBef>
                <a:spcPts val="0"/>
              </a:spcBef>
              <a:spcAft>
                <a:spcPts val="0"/>
              </a:spcAft>
              <a:buSzPts val="7200"/>
              <a:buFont typeface="Poppins"/>
              <a:buNone/>
              <a:defRPr b="1" sz="7200">
                <a:latin typeface="Poppins"/>
                <a:ea typeface="Poppins"/>
                <a:cs typeface="Poppins"/>
                <a:sym typeface="Poppins"/>
              </a:defRPr>
            </a:lvl5pPr>
            <a:lvl6pPr lvl="5" rtl="0" algn="ctr">
              <a:spcBef>
                <a:spcPts val="0"/>
              </a:spcBef>
              <a:spcAft>
                <a:spcPts val="0"/>
              </a:spcAft>
              <a:buSzPts val="7200"/>
              <a:buFont typeface="Poppins"/>
              <a:buNone/>
              <a:defRPr b="1" sz="7200">
                <a:latin typeface="Poppins"/>
                <a:ea typeface="Poppins"/>
                <a:cs typeface="Poppins"/>
                <a:sym typeface="Poppins"/>
              </a:defRPr>
            </a:lvl6pPr>
            <a:lvl7pPr lvl="6" rtl="0" algn="ctr">
              <a:spcBef>
                <a:spcPts val="0"/>
              </a:spcBef>
              <a:spcAft>
                <a:spcPts val="0"/>
              </a:spcAft>
              <a:buSzPts val="7200"/>
              <a:buFont typeface="Poppins"/>
              <a:buNone/>
              <a:defRPr b="1" sz="7200">
                <a:latin typeface="Poppins"/>
                <a:ea typeface="Poppins"/>
                <a:cs typeface="Poppins"/>
                <a:sym typeface="Poppins"/>
              </a:defRPr>
            </a:lvl7pPr>
            <a:lvl8pPr lvl="7" rtl="0" algn="ctr">
              <a:spcBef>
                <a:spcPts val="0"/>
              </a:spcBef>
              <a:spcAft>
                <a:spcPts val="0"/>
              </a:spcAft>
              <a:buSzPts val="7200"/>
              <a:buFont typeface="Poppins"/>
              <a:buNone/>
              <a:defRPr b="1" sz="7200">
                <a:latin typeface="Poppins"/>
                <a:ea typeface="Poppins"/>
                <a:cs typeface="Poppins"/>
                <a:sym typeface="Poppins"/>
              </a:defRPr>
            </a:lvl8pPr>
            <a:lvl9pPr lvl="8" rtl="0" algn="ctr">
              <a:spcBef>
                <a:spcPts val="0"/>
              </a:spcBef>
              <a:spcAft>
                <a:spcPts val="0"/>
              </a:spcAft>
              <a:buSzPts val="7200"/>
              <a:buFont typeface="Poppins"/>
              <a:buNone/>
              <a:defRPr b="1" sz="7200">
                <a:latin typeface="Poppins"/>
                <a:ea typeface="Poppins"/>
                <a:cs typeface="Poppins"/>
                <a:sym typeface="Poppins"/>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 name="Shape 59"/>
        <p:cNvGrpSpPr/>
        <p:nvPr/>
      </p:nvGrpSpPr>
      <p:grpSpPr>
        <a:xfrm>
          <a:off x="0" y="0"/>
          <a:ext cx="0" cy="0"/>
          <a:chOff x="0" y="0"/>
          <a:chExt cx="0" cy="0"/>
        </a:xfrm>
      </p:grpSpPr>
      <p:sp>
        <p:nvSpPr>
          <p:cNvPr id="60" name="Google Shape;60;p10"/>
          <p:cNvSpPr/>
          <p:nvPr/>
        </p:nvSpPr>
        <p:spPr>
          <a:xfrm rot="5962843">
            <a:off x="1235266" y="1929020"/>
            <a:ext cx="2898773" cy="4891706"/>
          </a:xfrm>
          <a:custGeom>
            <a:rect b="b" l="l" r="r" t="t"/>
            <a:pathLst>
              <a:path extrusionOk="0" h="23156" w="13722">
                <a:moveTo>
                  <a:pt x="4286" y="0"/>
                </a:moveTo>
                <a:cubicBezTo>
                  <a:pt x="4174" y="0"/>
                  <a:pt x="4061" y="4"/>
                  <a:pt x="3948" y="11"/>
                </a:cubicBezTo>
                <a:cubicBezTo>
                  <a:pt x="3948" y="11"/>
                  <a:pt x="3919" y="10"/>
                  <a:pt x="3866" y="10"/>
                </a:cubicBezTo>
                <a:cubicBezTo>
                  <a:pt x="3354" y="10"/>
                  <a:pt x="608" y="166"/>
                  <a:pt x="319" y="3513"/>
                </a:cubicBezTo>
                <a:cubicBezTo>
                  <a:pt x="1" y="7174"/>
                  <a:pt x="3121" y="8225"/>
                  <a:pt x="2261" y="12140"/>
                </a:cubicBezTo>
                <a:cubicBezTo>
                  <a:pt x="1404" y="16047"/>
                  <a:pt x="261" y="23155"/>
                  <a:pt x="6612" y="23155"/>
                </a:cubicBezTo>
                <a:cubicBezTo>
                  <a:pt x="6626" y="23155"/>
                  <a:pt x="6640" y="23155"/>
                  <a:pt x="6654" y="23155"/>
                </a:cubicBezTo>
                <a:cubicBezTo>
                  <a:pt x="12448" y="23123"/>
                  <a:pt x="13722" y="16056"/>
                  <a:pt x="13053" y="10517"/>
                </a:cubicBezTo>
                <a:cubicBezTo>
                  <a:pt x="12402" y="5304"/>
                  <a:pt x="8605" y="0"/>
                  <a:pt x="42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0"/>
          <p:cNvSpPr txBox="1"/>
          <p:nvPr>
            <p:ph idx="1" type="body"/>
          </p:nvPr>
        </p:nvSpPr>
        <p:spPr>
          <a:xfrm>
            <a:off x="370600" y="3747839"/>
            <a:ext cx="4873500" cy="7329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Clr>
                <a:srgbClr val="FFFFFF"/>
              </a:buClr>
              <a:buSzPts val="3000"/>
              <a:buNone/>
              <a:defRPr b="1" sz="3000">
                <a:solidFill>
                  <a:srgbClr val="FFFFFF"/>
                </a:solidFill>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no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70000" y="420700"/>
            <a:ext cx="8047800" cy="841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3000"/>
              <a:buFont typeface="Poppins"/>
              <a:buNone/>
              <a:defRPr b="1" sz="3000">
                <a:latin typeface="Poppins"/>
                <a:ea typeface="Poppins"/>
                <a:cs typeface="Poppins"/>
                <a:sym typeface="Poppins"/>
              </a:defRPr>
            </a:lvl1pPr>
            <a:lvl2pPr lvl="1">
              <a:spcBef>
                <a:spcPts val="0"/>
              </a:spcBef>
              <a:spcAft>
                <a:spcPts val="0"/>
              </a:spcAft>
              <a:buClr>
                <a:schemeClr val="dk1"/>
              </a:buClr>
              <a:buSzPts val="3000"/>
              <a:buFont typeface="Proxima Nova Extrabold"/>
              <a:buNone/>
              <a:defRPr sz="3000">
                <a:solidFill>
                  <a:schemeClr val="dk1"/>
                </a:solidFill>
                <a:latin typeface="Proxima Nova Extrabold"/>
                <a:ea typeface="Proxima Nova Extrabold"/>
                <a:cs typeface="Proxima Nova Extrabold"/>
                <a:sym typeface="Proxima Nova Extrabold"/>
              </a:defRPr>
            </a:lvl2pPr>
            <a:lvl3pPr lvl="2">
              <a:spcBef>
                <a:spcPts val="0"/>
              </a:spcBef>
              <a:spcAft>
                <a:spcPts val="0"/>
              </a:spcAft>
              <a:buClr>
                <a:schemeClr val="dk1"/>
              </a:buClr>
              <a:buSzPts val="3000"/>
              <a:buFont typeface="Proxima Nova Extrabold"/>
              <a:buNone/>
              <a:defRPr sz="3000">
                <a:solidFill>
                  <a:schemeClr val="dk1"/>
                </a:solidFill>
                <a:latin typeface="Proxima Nova Extrabold"/>
                <a:ea typeface="Proxima Nova Extrabold"/>
                <a:cs typeface="Proxima Nova Extrabold"/>
                <a:sym typeface="Proxima Nova Extrabold"/>
              </a:defRPr>
            </a:lvl3pPr>
            <a:lvl4pPr lvl="3">
              <a:spcBef>
                <a:spcPts val="0"/>
              </a:spcBef>
              <a:spcAft>
                <a:spcPts val="0"/>
              </a:spcAft>
              <a:buClr>
                <a:schemeClr val="dk1"/>
              </a:buClr>
              <a:buSzPts val="3000"/>
              <a:buFont typeface="Proxima Nova Extrabold"/>
              <a:buNone/>
              <a:defRPr sz="3000">
                <a:solidFill>
                  <a:schemeClr val="dk1"/>
                </a:solidFill>
                <a:latin typeface="Proxima Nova Extrabold"/>
                <a:ea typeface="Proxima Nova Extrabold"/>
                <a:cs typeface="Proxima Nova Extrabold"/>
                <a:sym typeface="Proxima Nova Extrabold"/>
              </a:defRPr>
            </a:lvl4pPr>
            <a:lvl5pPr lvl="4">
              <a:spcBef>
                <a:spcPts val="0"/>
              </a:spcBef>
              <a:spcAft>
                <a:spcPts val="0"/>
              </a:spcAft>
              <a:buClr>
                <a:schemeClr val="dk1"/>
              </a:buClr>
              <a:buSzPts val="3000"/>
              <a:buFont typeface="Proxima Nova Extrabold"/>
              <a:buNone/>
              <a:defRPr sz="3000">
                <a:solidFill>
                  <a:schemeClr val="dk1"/>
                </a:solidFill>
                <a:latin typeface="Proxima Nova Extrabold"/>
                <a:ea typeface="Proxima Nova Extrabold"/>
                <a:cs typeface="Proxima Nova Extrabold"/>
                <a:sym typeface="Proxima Nova Extrabold"/>
              </a:defRPr>
            </a:lvl5pPr>
            <a:lvl6pPr lvl="5">
              <a:spcBef>
                <a:spcPts val="0"/>
              </a:spcBef>
              <a:spcAft>
                <a:spcPts val="0"/>
              </a:spcAft>
              <a:buClr>
                <a:schemeClr val="dk1"/>
              </a:buClr>
              <a:buSzPts val="3000"/>
              <a:buFont typeface="Proxima Nova Extrabold"/>
              <a:buNone/>
              <a:defRPr sz="3000">
                <a:solidFill>
                  <a:schemeClr val="dk1"/>
                </a:solidFill>
                <a:latin typeface="Proxima Nova Extrabold"/>
                <a:ea typeface="Proxima Nova Extrabold"/>
                <a:cs typeface="Proxima Nova Extrabold"/>
                <a:sym typeface="Proxima Nova Extrabold"/>
              </a:defRPr>
            </a:lvl6pPr>
            <a:lvl7pPr lvl="6">
              <a:spcBef>
                <a:spcPts val="0"/>
              </a:spcBef>
              <a:spcAft>
                <a:spcPts val="0"/>
              </a:spcAft>
              <a:buClr>
                <a:schemeClr val="dk1"/>
              </a:buClr>
              <a:buSzPts val="3000"/>
              <a:buFont typeface="Proxima Nova Extrabold"/>
              <a:buNone/>
              <a:defRPr sz="3000">
                <a:solidFill>
                  <a:schemeClr val="dk1"/>
                </a:solidFill>
                <a:latin typeface="Proxima Nova Extrabold"/>
                <a:ea typeface="Proxima Nova Extrabold"/>
                <a:cs typeface="Proxima Nova Extrabold"/>
                <a:sym typeface="Proxima Nova Extrabold"/>
              </a:defRPr>
            </a:lvl7pPr>
            <a:lvl8pPr lvl="7">
              <a:spcBef>
                <a:spcPts val="0"/>
              </a:spcBef>
              <a:spcAft>
                <a:spcPts val="0"/>
              </a:spcAft>
              <a:buClr>
                <a:schemeClr val="dk1"/>
              </a:buClr>
              <a:buSzPts val="3000"/>
              <a:buFont typeface="Proxima Nova Extrabold"/>
              <a:buNone/>
              <a:defRPr sz="3000">
                <a:solidFill>
                  <a:schemeClr val="dk1"/>
                </a:solidFill>
                <a:latin typeface="Proxima Nova Extrabold"/>
                <a:ea typeface="Proxima Nova Extrabold"/>
                <a:cs typeface="Proxima Nova Extrabold"/>
                <a:sym typeface="Proxima Nova Extrabold"/>
              </a:defRPr>
            </a:lvl8pPr>
            <a:lvl9pPr lvl="8">
              <a:spcBef>
                <a:spcPts val="0"/>
              </a:spcBef>
              <a:spcAft>
                <a:spcPts val="0"/>
              </a:spcAft>
              <a:buClr>
                <a:schemeClr val="dk1"/>
              </a:buClr>
              <a:buSzPts val="3000"/>
              <a:buFont typeface="Proxima Nova Extrabold"/>
              <a:buNone/>
              <a:defRPr sz="3000">
                <a:solidFill>
                  <a:schemeClr val="dk1"/>
                </a:solidFill>
                <a:latin typeface="Proxima Nova Extrabold"/>
                <a:ea typeface="Proxima Nova Extrabold"/>
                <a:cs typeface="Proxima Nova Extrabold"/>
                <a:sym typeface="Proxima Nova Extrabold"/>
              </a:defRPr>
            </a:lvl9pPr>
          </a:lstStyle>
          <a:p/>
        </p:txBody>
      </p:sp>
      <p:sp>
        <p:nvSpPr>
          <p:cNvPr id="7" name="Google Shape;7;p1"/>
          <p:cNvSpPr txBox="1"/>
          <p:nvPr>
            <p:ph idx="1" type="body"/>
          </p:nvPr>
        </p:nvSpPr>
        <p:spPr>
          <a:xfrm>
            <a:off x="705700" y="1329975"/>
            <a:ext cx="7912200" cy="3501300"/>
          </a:xfrm>
          <a:prstGeom prst="rect">
            <a:avLst/>
          </a:prstGeom>
          <a:noFill/>
          <a:ln>
            <a:noFill/>
          </a:ln>
        </p:spPr>
        <p:txBody>
          <a:bodyPr anchorCtr="0" anchor="t" bIns="91425" lIns="91425" spcFirstLastPara="1" rIns="91425" wrap="square" tIns="91425">
            <a:noAutofit/>
          </a:bodyPr>
          <a:lstStyle>
            <a:lvl1pPr indent="-323850" lvl="0" marL="457200">
              <a:spcBef>
                <a:spcPts val="0"/>
              </a:spcBef>
              <a:spcAft>
                <a:spcPts val="0"/>
              </a:spcAft>
              <a:buSzPts val="1500"/>
              <a:buFont typeface="Poppins"/>
              <a:buChar char="●"/>
              <a:defRPr sz="1500">
                <a:latin typeface="Poppins"/>
                <a:ea typeface="Poppins"/>
                <a:cs typeface="Poppins"/>
                <a:sym typeface="Poppins"/>
              </a:defRPr>
            </a:lvl1pPr>
            <a:lvl2pPr indent="-323850" lvl="1" marL="914400">
              <a:spcBef>
                <a:spcPts val="0"/>
              </a:spcBef>
              <a:spcAft>
                <a:spcPts val="0"/>
              </a:spcAft>
              <a:buSzPts val="1500"/>
              <a:buFont typeface="Poppins"/>
              <a:buChar char="○"/>
              <a:defRPr sz="1500">
                <a:latin typeface="Poppins"/>
                <a:ea typeface="Poppins"/>
                <a:cs typeface="Poppins"/>
                <a:sym typeface="Poppins"/>
              </a:defRPr>
            </a:lvl2pPr>
            <a:lvl3pPr indent="-323850" lvl="2" marL="1371600">
              <a:spcBef>
                <a:spcPts val="0"/>
              </a:spcBef>
              <a:spcAft>
                <a:spcPts val="0"/>
              </a:spcAft>
              <a:buSzPts val="1500"/>
              <a:buFont typeface="Poppins"/>
              <a:buChar char="■"/>
              <a:defRPr sz="1500">
                <a:latin typeface="Poppins"/>
                <a:ea typeface="Poppins"/>
                <a:cs typeface="Poppins"/>
                <a:sym typeface="Poppins"/>
              </a:defRPr>
            </a:lvl3pPr>
            <a:lvl4pPr indent="-323850" lvl="3" marL="1828800">
              <a:spcBef>
                <a:spcPts val="0"/>
              </a:spcBef>
              <a:spcAft>
                <a:spcPts val="0"/>
              </a:spcAft>
              <a:buSzPts val="1500"/>
              <a:buFont typeface="Poppins"/>
              <a:buChar char="●"/>
              <a:defRPr sz="1500">
                <a:latin typeface="Poppins"/>
                <a:ea typeface="Poppins"/>
                <a:cs typeface="Poppins"/>
                <a:sym typeface="Poppins"/>
              </a:defRPr>
            </a:lvl4pPr>
            <a:lvl5pPr indent="-323850" lvl="4" marL="2286000">
              <a:spcBef>
                <a:spcPts val="0"/>
              </a:spcBef>
              <a:spcAft>
                <a:spcPts val="0"/>
              </a:spcAft>
              <a:buSzPts val="1500"/>
              <a:buFont typeface="Poppins"/>
              <a:buChar char="○"/>
              <a:defRPr sz="1500">
                <a:latin typeface="Poppins"/>
                <a:ea typeface="Poppins"/>
                <a:cs typeface="Poppins"/>
                <a:sym typeface="Poppins"/>
              </a:defRPr>
            </a:lvl5pPr>
            <a:lvl6pPr indent="-323850" lvl="5" marL="2743200">
              <a:spcBef>
                <a:spcPts val="0"/>
              </a:spcBef>
              <a:spcAft>
                <a:spcPts val="0"/>
              </a:spcAft>
              <a:buSzPts val="1500"/>
              <a:buFont typeface="Poppins"/>
              <a:buChar char="■"/>
              <a:defRPr sz="1500">
                <a:latin typeface="Poppins"/>
                <a:ea typeface="Poppins"/>
                <a:cs typeface="Poppins"/>
                <a:sym typeface="Poppins"/>
              </a:defRPr>
            </a:lvl6pPr>
            <a:lvl7pPr indent="-323850" lvl="6" marL="3200400">
              <a:spcBef>
                <a:spcPts val="0"/>
              </a:spcBef>
              <a:spcAft>
                <a:spcPts val="0"/>
              </a:spcAft>
              <a:buSzPts val="1500"/>
              <a:buFont typeface="Poppins"/>
              <a:buChar char="●"/>
              <a:defRPr sz="1500">
                <a:latin typeface="Poppins"/>
                <a:ea typeface="Poppins"/>
                <a:cs typeface="Poppins"/>
                <a:sym typeface="Poppins"/>
              </a:defRPr>
            </a:lvl7pPr>
            <a:lvl8pPr indent="-323850" lvl="7" marL="3657600">
              <a:spcBef>
                <a:spcPts val="0"/>
              </a:spcBef>
              <a:spcAft>
                <a:spcPts val="0"/>
              </a:spcAft>
              <a:buSzPts val="1500"/>
              <a:buFont typeface="Poppins"/>
              <a:buChar char="○"/>
              <a:defRPr sz="1500">
                <a:latin typeface="Poppins"/>
                <a:ea typeface="Poppins"/>
                <a:cs typeface="Poppins"/>
                <a:sym typeface="Poppins"/>
              </a:defRPr>
            </a:lvl8pPr>
            <a:lvl9pPr indent="-323850" lvl="8" marL="4114800">
              <a:spcBef>
                <a:spcPts val="0"/>
              </a:spcBef>
              <a:spcAft>
                <a:spcPts val="0"/>
              </a:spcAft>
              <a:buSzPts val="1500"/>
              <a:buFont typeface="Poppins"/>
              <a:buChar char="■"/>
              <a:defRPr sz="1500">
                <a:latin typeface="Poppins"/>
                <a:ea typeface="Poppins"/>
                <a:cs typeface="Poppins"/>
                <a:sym typeface="Poppi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 Id="rId3" Type="http://schemas.openxmlformats.org/officeDocument/2006/relationships/image" Target="../media/image10.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image" Target="../media/image2.jpg"/><Relationship Id="rId5" Type="http://schemas.openxmlformats.org/officeDocument/2006/relationships/image" Target="../media/image9.png"/><Relationship Id="rId6"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0"/>
          <p:cNvSpPr txBox="1"/>
          <p:nvPr>
            <p:ph type="ctrTitle"/>
          </p:nvPr>
        </p:nvSpPr>
        <p:spPr>
          <a:xfrm>
            <a:off x="1187100" y="1658458"/>
            <a:ext cx="6769800" cy="167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You’ll Be Fine!</a:t>
            </a:r>
            <a:endParaRPr/>
          </a:p>
        </p:txBody>
      </p:sp>
      <p:sp>
        <p:nvSpPr>
          <p:cNvPr id="212" name="Google Shape;212;p30"/>
          <p:cNvSpPr txBox="1"/>
          <p:nvPr>
            <p:ph idx="1" type="subTitle"/>
          </p:nvPr>
        </p:nvSpPr>
        <p:spPr>
          <a:xfrm>
            <a:off x="1887600" y="3497750"/>
            <a:ext cx="53688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Guided By:</a:t>
            </a:r>
            <a:endParaRPr/>
          </a:p>
          <a:p>
            <a:pPr indent="0" lvl="0" marL="0" rtl="0" algn="ctr">
              <a:spcBef>
                <a:spcPts val="0"/>
              </a:spcBef>
              <a:spcAft>
                <a:spcPts val="0"/>
              </a:spcAft>
              <a:buNone/>
            </a:pPr>
            <a:r>
              <a:rPr lang="en"/>
              <a:t>Professor Anurag Lakhlani</a:t>
            </a:r>
            <a:endParaRPr/>
          </a:p>
          <a:p>
            <a:pPr indent="0" lvl="0" marL="0" rtl="0" algn="ctr">
              <a:spcBef>
                <a:spcPts val="0"/>
              </a:spcBef>
              <a:spcAft>
                <a:spcPts val="0"/>
              </a:spcAft>
              <a:buNone/>
            </a:pPr>
            <a:r>
              <a:rPr lang="en"/>
              <a:t>TA Riya Shah</a:t>
            </a:r>
            <a:endParaRPr/>
          </a:p>
          <a:p>
            <a:pPr indent="0" lvl="0" marL="0" rtl="0" algn="ctr">
              <a:spcBef>
                <a:spcPts val="0"/>
              </a:spcBef>
              <a:spcAft>
                <a:spcPts val="0"/>
              </a:spcAft>
              <a:buNone/>
            </a:pPr>
            <a:r>
              <a:rPr lang="en"/>
              <a:t>TA Naishi Shah</a:t>
            </a:r>
            <a:endParaRPr/>
          </a:p>
        </p:txBody>
      </p:sp>
      <p:grpSp>
        <p:nvGrpSpPr>
          <p:cNvPr id="213" name="Google Shape;213;p30"/>
          <p:cNvGrpSpPr/>
          <p:nvPr/>
        </p:nvGrpSpPr>
        <p:grpSpPr>
          <a:xfrm>
            <a:off x="2173903" y="1379642"/>
            <a:ext cx="418851" cy="159594"/>
            <a:chOff x="6011210" y="4335013"/>
            <a:chExt cx="671559" cy="255924"/>
          </a:xfrm>
        </p:grpSpPr>
        <p:sp>
          <p:nvSpPr>
            <p:cNvPr id="214" name="Google Shape;214;p30"/>
            <p:cNvSpPr/>
            <p:nvPr/>
          </p:nvSpPr>
          <p:spPr>
            <a:xfrm rot="5400000">
              <a:off x="6424541" y="4332709"/>
              <a:ext cx="255924" cy="260532"/>
            </a:xfrm>
            <a:custGeom>
              <a:rect b="b" l="l" r="r" t="t"/>
              <a:pathLst>
                <a:path extrusionOk="0" h="1816" w="1784">
                  <a:moveTo>
                    <a:pt x="892" y="1"/>
                  </a:moveTo>
                  <a:cubicBezTo>
                    <a:pt x="383" y="1"/>
                    <a:pt x="1" y="415"/>
                    <a:pt x="1" y="892"/>
                  </a:cubicBezTo>
                  <a:cubicBezTo>
                    <a:pt x="1" y="1402"/>
                    <a:pt x="383" y="1815"/>
                    <a:pt x="892" y="1815"/>
                  </a:cubicBezTo>
                  <a:cubicBezTo>
                    <a:pt x="1402" y="1815"/>
                    <a:pt x="1784" y="1402"/>
                    <a:pt x="1784" y="892"/>
                  </a:cubicBezTo>
                  <a:cubicBezTo>
                    <a:pt x="1784" y="415"/>
                    <a:pt x="1402" y="1"/>
                    <a:pt x="8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rot="5400000">
              <a:off x="6013515" y="4332709"/>
              <a:ext cx="255924" cy="260532"/>
            </a:xfrm>
            <a:custGeom>
              <a:rect b="b" l="l" r="r" t="t"/>
              <a:pathLst>
                <a:path extrusionOk="0" h="1816" w="1784">
                  <a:moveTo>
                    <a:pt x="892" y="1"/>
                  </a:moveTo>
                  <a:cubicBezTo>
                    <a:pt x="383" y="1"/>
                    <a:pt x="1" y="383"/>
                    <a:pt x="1" y="892"/>
                  </a:cubicBezTo>
                  <a:cubicBezTo>
                    <a:pt x="1" y="1402"/>
                    <a:pt x="383" y="1816"/>
                    <a:pt x="892" y="1816"/>
                  </a:cubicBezTo>
                  <a:cubicBezTo>
                    <a:pt x="1402" y="1816"/>
                    <a:pt x="1784" y="1402"/>
                    <a:pt x="1784" y="892"/>
                  </a:cubicBezTo>
                  <a:cubicBezTo>
                    <a:pt x="1784" y="383"/>
                    <a:pt x="1402" y="1"/>
                    <a:pt x="89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39"/>
          <p:cNvSpPr txBox="1"/>
          <p:nvPr>
            <p:ph idx="4294967295" type="title"/>
          </p:nvPr>
        </p:nvSpPr>
        <p:spPr>
          <a:xfrm>
            <a:off x="1405350" y="579775"/>
            <a:ext cx="6333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Music</a:t>
            </a:r>
            <a:endParaRPr/>
          </a:p>
        </p:txBody>
      </p:sp>
      <p:sp>
        <p:nvSpPr>
          <p:cNvPr id="301" name="Google Shape;301;p39"/>
          <p:cNvSpPr txBox="1"/>
          <p:nvPr>
            <p:ph idx="1" type="body"/>
          </p:nvPr>
        </p:nvSpPr>
        <p:spPr>
          <a:xfrm>
            <a:off x="721075" y="2259700"/>
            <a:ext cx="3181800" cy="1815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Design Principles:</a:t>
            </a:r>
            <a:endParaRPr b="1"/>
          </a:p>
          <a:p>
            <a:pPr indent="-317500" lvl="0" marL="457200" rtl="0" algn="just">
              <a:spcBef>
                <a:spcPts val="0"/>
              </a:spcBef>
              <a:spcAft>
                <a:spcPts val="0"/>
              </a:spcAft>
              <a:buClr>
                <a:srgbClr val="FF5A3A"/>
              </a:buClr>
              <a:buSzPts val="1400"/>
              <a:buChar char="●"/>
            </a:pPr>
            <a:r>
              <a:rPr lang="en"/>
              <a:t>Consistency</a:t>
            </a:r>
            <a:endParaRPr/>
          </a:p>
          <a:p>
            <a:pPr indent="-317500" lvl="0" marL="457200" rtl="0" algn="just">
              <a:spcBef>
                <a:spcPts val="0"/>
              </a:spcBef>
              <a:spcAft>
                <a:spcPts val="0"/>
              </a:spcAft>
              <a:buClr>
                <a:srgbClr val="FF5A3A"/>
              </a:buClr>
              <a:buSzPts val="1400"/>
              <a:buChar char="●"/>
            </a:pPr>
            <a:r>
              <a:rPr lang="en"/>
              <a:t>Support Internal Locus of Control</a:t>
            </a:r>
            <a:endParaRPr/>
          </a:p>
          <a:p>
            <a:pPr indent="-317500" lvl="0" marL="457200" rtl="0" algn="just">
              <a:spcBef>
                <a:spcPts val="0"/>
              </a:spcBef>
              <a:spcAft>
                <a:spcPts val="0"/>
              </a:spcAft>
              <a:buClr>
                <a:srgbClr val="FF5A3A"/>
              </a:buClr>
              <a:buSzPts val="1400"/>
              <a:buChar char="●"/>
            </a:pPr>
            <a:r>
              <a:rPr lang="en"/>
              <a:t>Offer Informative Feedback</a:t>
            </a:r>
            <a:endParaRPr/>
          </a:p>
          <a:p>
            <a:pPr indent="-317500" lvl="0" marL="457200" rtl="0" algn="just">
              <a:spcBef>
                <a:spcPts val="0"/>
              </a:spcBef>
              <a:spcAft>
                <a:spcPts val="0"/>
              </a:spcAft>
              <a:buClr>
                <a:srgbClr val="FF5A3A"/>
              </a:buClr>
              <a:buSzPts val="1400"/>
              <a:buChar char="●"/>
            </a:pPr>
            <a:r>
              <a:rPr lang="en"/>
              <a:t>Personality Differences</a:t>
            </a:r>
            <a:endParaRPr/>
          </a:p>
        </p:txBody>
      </p:sp>
      <p:sp>
        <p:nvSpPr>
          <p:cNvPr id="302" name="Google Shape;302;p39"/>
          <p:cNvSpPr txBox="1"/>
          <p:nvPr>
            <p:ph type="title"/>
          </p:nvPr>
        </p:nvSpPr>
        <p:spPr>
          <a:xfrm>
            <a:off x="721073" y="1504000"/>
            <a:ext cx="3181800" cy="7557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1500"/>
              <a:t>Let’s the user listen to music to calm their nerves</a:t>
            </a:r>
            <a:endParaRPr sz="1500"/>
          </a:p>
        </p:txBody>
      </p:sp>
      <p:pic>
        <p:nvPicPr>
          <p:cNvPr id="303" name="Google Shape;303;p39"/>
          <p:cNvPicPr preferRelativeResize="0"/>
          <p:nvPr/>
        </p:nvPicPr>
        <p:blipFill rotWithShape="1">
          <a:blip r:embed="rId3">
            <a:alphaModFix/>
          </a:blip>
          <a:srcRect b="1120" l="3006" r="2457" t="3112"/>
          <a:stretch/>
        </p:blipFill>
        <p:spPr>
          <a:xfrm>
            <a:off x="5315250" y="1434850"/>
            <a:ext cx="1911000" cy="3465600"/>
          </a:xfrm>
          <a:prstGeom prst="roundRect">
            <a:avLst>
              <a:gd fmla="val 12908" name="adj"/>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0"/>
          <p:cNvSpPr txBox="1"/>
          <p:nvPr>
            <p:ph idx="4294967295" type="title"/>
          </p:nvPr>
        </p:nvSpPr>
        <p:spPr>
          <a:xfrm>
            <a:off x="1405350" y="579775"/>
            <a:ext cx="6333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Curated Therapies</a:t>
            </a:r>
            <a:endParaRPr/>
          </a:p>
        </p:txBody>
      </p:sp>
      <p:sp>
        <p:nvSpPr>
          <p:cNvPr id="309" name="Google Shape;309;p40"/>
          <p:cNvSpPr txBox="1"/>
          <p:nvPr>
            <p:ph idx="1" type="body"/>
          </p:nvPr>
        </p:nvSpPr>
        <p:spPr>
          <a:xfrm>
            <a:off x="721075" y="2259700"/>
            <a:ext cx="3181800" cy="1815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Design Principles:</a:t>
            </a:r>
            <a:endParaRPr/>
          </a:p>
          <a:p>
            <a:pPr indent="-317500" lvl="0" marL="457200" rtl="0" algn="just">
              <a:spcBef>
                <a:spcPts val="0"/>
              </a:spcBef>
              <a:spcAft>
                <a:spcPts val="0"/>
              </a:spcAft>
              <a:buClr>
                <a:srgbClr val="FF5A3A"/>
              </a:buClr>
              <a:buSzPts val="1400"/>
              <a:buChar char="●"/>
            </a:pPr>
            <a:r>
              <a:rPr lang="en"/>
              <a:t>Consistency</a:t>
            </a:r>
            <a:endParaRPr/>
          </a:p>
          <a:p>
            <a:pPr indent="-317500" lvl="0" marL="457200" rtl="0" algn="just">
              <a:spcBef>
                <a:spcPts val="0"/>
              </a:spcBef>
              <a:spcAft>
                <a:spcPts val="0"/>
              </a:spcAft>
              <a:buClr>
                <a:srgbClr val="FF5A3A"/>
              </a:buClr>
              <a:buSzPts val="1400"/>
              <a:buChar char="●"/>
            </a:pPr>
            <a:r>
              <a:rPr lang="en"/>
              <a:t>Support Internal Locus of Control</a:t>
            </a:r>
            <a:endParaRPr/>
          </a:p>
          <a:p>
            <a:pPr indent="0" lvl="0" marL="457200" rtl="0" algn="just">
              <a:spcBef>
                <a:spcPts val="0"/>
              </a:spcBef>
              <a:spcAft>
                <a:spcPts val="0"/>
              </a:spcAft>
              <a:buNone/>
            </a:pPr>
            <a:r>
              <a:t/>
            </a:r>
            <a:endParaRPr b="1"/>
          </a:p>
          <a:p>
            <a:pPr indent="0" lvl="0" marL="0" rtl="0" algn="just">
              <a:spcBef>
                <a:spcPts val="0"/>
              </a:spcBef>
              <a:spcAft>
                <a:spcPts val="0"/>
              </a:spcAft>
              <a:buNone/>
            </a:pPr>
            <a:r>
              <a:rPr b="1" lang="en"/>
              <a:t>Universal Usability Principle:</a:t>
            </a:r>
            <a:endParaRPr/>
          </a:p>
          <a:p>
            <a:pPr indent="-317500" lvl="0" marL="457200" rtl="0" algn="just">
              <a:spcBef>
                <a:spcPts val="0"/>
              </a:spcBef>
              <a:spcAft>
                <a:spcPts val="0"/>
              </a:spcAft>
              <a:buClr>
                <a:srgbClr val="FF5A3A"/>
              </a:buClr>
              <a:buSzPts val="1400"/>
              <a:buChar char="●"/>
            </a:pPr>
            <a:r>
              <a:rPr lang="en"/>
              <a:t>Personality Differences</a:t>
            </a:r>
            <a:endParaRPr/>
          </a:p>
        </p:txBody>
      </p:sp>
      <p:sp>
        <p:nvSpPr>
          <p:cNvPr id="310" name="Google Shape;310;p40"/>
          <p:cNvSpPr txBox="1"/>
          <p:nvPr>
            <p:ph type="title"/>
          </p:nvPr>
        </p:nvSpPr>
        <p:spPr>
          <a:xfrm>
            <a:off x="721073" y="1504000"/>
            <a:ext cx="3181800" cy="7557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1500"/>
              <a:t>Helps the user enroll into special sessions to get rid of or develop certain habits</a:t>
            </a:r>
            <a:endParaRPr sz="1500"/>
          </a:p>
        </p:txBody>
      </p:sp>
      <p:pic>
        <p:nvPicPr>
          <p:cNvPr id="311" name="Google Shape;311;p40"/>
          <p:cNvPicPr preferRelativeResize="0"/>
          <p:nvPr/>
        </p:nvPicPr>
        <p:blipFill rotWithShape="1">
          <a:blip r:embed="rId3">
            <a:alphaModFix/>
          </a:blip>
          <a:srcRect b="1278" l="2114" r="2200" t="2576"/>
          <a:stretch/>
        </p:blipFill>
        <p:spPr>
          <a:xfrm>
            <a:off x="5308700" y="1434850"/>
            <a:ext cx="1911000" cy="3465600"/>
          </a:xfrm>
          <a:prstGeom prst="roundRect">
            <a:avLst>
              <a:gd fmla="val 12801" name="adj"/>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1"/>
          <p:cNvSpPr txBox="1"/>
          <p:nvPr>
            <p:ph type="title"/>
          </p:nvPr>
        </p:nvSpPr>
        <p:spPr>
          <a:xfrm>
            <a:off x="1405350" y="427375"/>
            <a:ext cx="6333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Difficulties Encountered and Resolved</a:t>
            </a:r>
            <a:endParaRPr/>
          </a:p>
        </p:txBody>
      </p:sp>
      <p:sp>
        <p:nvSpPr>
          <p:cNvPr id="317" name="Google Shape;317;p41"/>
          <p:cNvSpPr txBox="1"/>
          <p:nvPr>
            <p:ph idx="1" type="body"/>
          </p:nvPr>
        </p:nvSpPr>
        <p:spPr>
          <a:xfrm>
            <a:off x="578100" y="1698900"/>
            <a:ext cx="3813000" cy="2530800"/>
          </a:xfrm>
          <a:prstGeom prst="rect">
            <a:avLst/>
          </a:prstGeom>
        </p:spPr>
        <p:txBody>
          <a:bodyPr anchorCtr="0" anchor="t" bIns="91425" lIns="91425" spcFirstLastPara="1" rIns="91425" wrap="square" tIns="91425">
            <a:noAutofit/>
          </a:bodyPr>
          <a:lstStyle/>
          <a:p>
            <a:pPr indent="-323850" lvl="0" marL="457200" rtl="0" algn="just">
              <a:spcBef>
                <a:spcPts val="0"/>
              </a:spcBef>
              <a:spcAft>
                <a:spcPts val="0"/>
              </a:spcAft>
              <a:buClr>
                <a:srgbClr val="FF5A3A"/>
              </a:buClr>
              <a:buSzPts val="1500"/>
              <a:buFont typeface="Poppins"/>
              <a:buChar char="●"/>
            </a:pPr>
            <a:r>
              <a:rPr lang="en">
                <a:solidFill>
                  <a:schemeClr val="dk1"/>
                </a:solidFill>
              </a:rPr>
              <a:t>Time taking exploration of Figma</a:t>
            </a:r>
            <a:endParaRPr>
              <a:solidFill>
                <a:schemeClr val="dk1"/>
              </a:solidFill>
            </a:endParaRPr>
          </a:p>
          <a:p>
            <a:pPr indent="0" lvl="0" marL="457200" rtl="0" algn="just">
              <a:spcBef>
                <a:spcPts val="0"/>
              </a:spcBef>
              <a:spcAft>
                <a:spcPts val="0"/>
              </a:spcAft>
              <a:buClr>
                <a:schemeClr val="dk1"/>
              </a:buClr>
              <a:buSzPts val="1100"/>
              <a:buFont typeface="Arial"/>
              <a:buNone/>
            </a:pPr>
            <a:r>
              <a:t/>
            </a:r>
            <a:endParaRPr>
              <a:solidFill>
                <a:schemeClr val="dk1"/>
              </a:solidFill>
            </a:endParaRPr>
          </a:p>
          <a:p>
            <a:pPr indent="-323850" lvl="0" marL="457200" rtl="0" algn="just">
              <a:spcBef>
                <a:spcPts val="0"/>
              </a:spcBef>
              <a:spcAft>
                <a:spcPts val="0"/>
              </a:spcAft>
              <a:buClr>
                <a:srgbClr val="FF5A3A"/>
              </a:buClr>
              <a:buSzPts val="1500"/>
              <a:buFont typeface="Poppins"/>
              <a:buChar char="●"/>
            </a:pPr>
            <a:r>
              <a:rPr lang="en">
                <a:solidFill>
                  <a:schemeClr val="dk1"/>
                </a:solidFill>
              </a:rPr>
              <a:t>Collaboration difficulty with Figma</a:t>
            </a:r>
            <a:endParaRPr>
              <a:solidFill>
                <a:schemeClr val="dk1"/>
              </a:solidFill>
            </a:endParaRPr>
          </a:p>
          <a:p>
            <a:pPr indent="0" lvl="0" marL="457200" rtl="0" algn="just">
              <a:spcBef>
                <a:spcPts val="0"/>
              </a:spcBef>
              <a:spcAft>
                <a:spcPts val="0"/>
              </a:spcAft>
              <a:buClr>
                <a:schemeClr val="dk1"/>
              </a:buClr>
              <a:buSzPts val="1100"/>
              <a:buFont typeface="Arial"/>
              <a:buNone/>
            </a:pPr>
            <a:r>
              <a:t/>
            </a:r>
            <a:endParaRPr>
              <a:solidFill>
                <a:schemeClr val="dk1"/>
              </a:solidFill>
            </a:endParaRPr>
          </a:p>
          <a:p>
            <a:pPr indent="-323850" lvl="0" marL="457200" rtl="0" algn="just">
              <a:spcBef>
                <a:spcPts val="0"/>
              </a:spcBef>
              <a:spcAft>
                <a:spcPts val="0"/>
              </a:spcAft>
              <a:buClr>
                <a:srgbClr val="FF5A3A"/>
              </a:buClr>
              <a:buSzPts val="1500"/>
              <a:buFont typeface="Poppins"/>
              <a:buChar char="●"/>
            </a:pPr>
            <a:r>
              <a:rPr lang="en">
                <a:solidFill>
                  <a:schemeClr val="dk1"/>
                </a:solidFill>
              </a:rPr>
              <a:t>No option of database and data validation in Figma</a:t>
            </a:r>
            <a:endParaRPr>
              <a:solidFill>
                <a:schemeClr val="dk1"/>
              </a:solidFill>
            </a:endParaRPr>
          </a:p>
          <a:p>
            <a:pPr indent="0" lvl="0" marL="457200" rtl="0" algn="just">
              <a:spcBef>
                <a:spcPts val="0"/>
              </a:spcBef>
              <a:spcAft>
                <a:spcPts val="0"/>
              </a:spcAft>
              <a:buClr>
                <a:schemeClr val="dk1"/>
              </a:buClr>
              <a:buSzPts val="1100"/>
              <a:buFont typeface="Arial"/>
              <a:buNone/>
            </a:pPr>
            <a:r>
              <a:t/>
            </a:r>
            <a:endParaRPr>
              <a:solidFill>
                <a:schemeClr val="dk1"/>
              </a:solidFill>
            </a:endParaRPr>
          </a:p>
          <a:p>
            <a:pPr indent="-323850" lvl="0" marL="457200" rtl="0" algn="just">
              <a:spcBef>
                <a:spcPts val="0"/>
              </a:spcBef>
              <a:spcAft>
                <a:spcPts val="0"/>
              </a:spcAft>
              <a:buClr>
                <a:srgbClr val="FF5A3A"/>
              </a:buClr>
              <a:buSzPts val="1500"/>
              <a:buFont typeface="Poppins"/>
              <a:buChar char="●"/>
            </a:pPr>
            <a:r>
              <a:rPr lang="en">
                <a:solidFill>
                  <a:schemeClr val="dk1"/>
                </a:solidFill>
              </a:rPr>
              <a:t>Different designs for different devices need to be made</a:t>
            </a:r>
            <a:endParaRPr/>
          </a:p>
        </p:txBody>
      </p:sp>
      <p:pic>
        <p:nvPicPr>
          <p:cNvPr id="318" name="Google Shape;318;p41"/>
          <p:cNvPicPr preferRelativeResize="0"/>
          <p:nvPr/>
        </p:nvPicPr>
        <p:blipFill>
          <a:blip r:embed="rId3">
            <a:alphaModFix/>
          </a:blip>
          <a:stretch>
            <a:fillRect/>
          </a:stretch>
        </p:blipFill>
        <p:spPr>
          <a:xfrm>
            <a:off x="4565525" y="1658592"/>
            <a:ext cx="3915200" cy="2611408"/>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2"/>
          <p:cNvSpPr txBox="1"/>
          <p:nvPr>
            <p:ph type="title"/>
          </p:nvPr>
        </p:nvSpPr>
        <p:spPr>
          <a:xfrm>
            <a:off x="921900" y="2212800"/>
            <a:ext cx="6349500" cy="7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3500">
                <a:solidFill>
                  <a:schemeClr val="dk1"/>
                </a:solidFill>
              </a:rPr>
              <a:t>Real Life Implementation Challenges</a:t>
            </a:r>
            <a:endParaRPr sz="3500"/>
          </a:p>
        </p:txBody>
      </p:sp>
      <p:grpSp>
        <p:nvGrpSpPr>
          <p:cNvPr id="324" name="Google Shape;324;p42"/>
          <p:cNvGrpSpPr/>
          <p:nvPr/>
        </p:nvGrpSpPr>
        <p:grpSpPr>
          <a:xfrm rot="5400000">
            <a:off x="1050082" y="1557036"/>
            <a:ext cx="159839" cy="416195"/>
            <a:chOff x="8206020" y="3811824"/>
            <a:chExt cx="115282" cy="300415"/>
          </a:xfrm>
        </p:grpSpPr>
        <p:sp>
          <p:nvSpPr>
            <p:cNvPr id="325" name="Google Shape;325;p42"/>
            <p:cNvSpPr/>
            <p:nvPr/>
          </p:nvSpPr>
          <p:spPr>
            <a:xfrm>
              <a:off x="8206020" y="3811824"/>
              <a:ext cx="115282" cy="117350"/>
            </a:xfrm>
            <a:custGeom>
              <a:rect b="b" l="l" r="r" t="t"/>
              <a:pathLst>
                <a:path extrusionOk="0" h="1816" w="1784">
                  <a:moveTo>
                    <a:pt x="892" y="1"/>
                  </a:moveTo>
                  <a:cubicBezTo>
                    <a:pt x="383" y="1"/>
                    <a:pt x="1" y="414"/>
                    <a:pt x="1" y="892"/>
                  </a:cubicBezTo>
                  <a:cubicBezTo>
                    <a:pt x="1" y="1401"/>
                    <a:pt x="383" y="1815"/>
                    <a:pt x="892" y="1815"/>
                  </a:cubicBezTo>
                  <a:cubicBezTo>
                    <a:pt x="1402" y="1815"/>
                    <a:pt x="1784" y="1401"/>
                    <a:pt x="1784" y="892"/>
                  </a:cubicBezTo>
                  <a:cubicBezTo>
                    <a:pt x="1784" y="414"/>
                    <a:pt x="1402" y="1"/>
                    <a:pt x="892" y="1"/>
                  </a:cubicBezTo>
                  <a:close/>
                </a:path>
              </a:pathLst>
            </a:custGeom>
            <a:solidFill>
              <a:srgbClr val="FF5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2"/>
            <p:cNvSpPr/>
            <p:nvPr/>
          </p:nvSpPr>
          <p:spPr>
            <a:xfrm>
              <a:off x="8206020" y="3996957"/>
              <a:ext cx="115282" cy="115282"/>
            </a:xfrm>
            <a:custGeom>
              <a:rect b="b" l="l" r="r" t="t"/>
              <a:pathLst>
                <a:path extrusionOk="0" h="1784" w="1784">
                  <a:moveTo>
                    <a:pt x="892" y="1"/>
                  </a:moveTo>
                  <a:cubicBezTo>
                    <a:pt x="383" y="1"/>
                    <a:pt x="1" y="383"/>
                    <a:pt x="1" y="892"/>
                  </a:cubicBezTo>
                  <a:cubicBezTo>
                    <a:pt x="1" y="1401"/>
                    <a:pt x="383" y="1783"/>
                    <a:pt x="892" y="1783"/>
                  </a:cubicBezTo>
                  <a:cubicBezTo>
                    <a:pt x="1402" y="1783"/>
                    <a:pt x="1784" y="1401"/>
                    <a:pt x="1784" y="892"/>
                  </a:cubicBezTo>
                  <a:cubicBezTo>
                    <a:pt x="1784" y="383"/>
                    <a:pt x="1402" y="1"/>
                    <a:pt x="892" y="1"/>
                  </a:cubicBezTo>
                  <a:close/>
                </a:path>
              </a:pathLst>
            </a:custGeom>
            <a:solidFill>
              <a:srgbClr val="FF5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3"/>
          <p:cNvSpPr txBox="1"/>
          <p:nvPr>
            <p:ph idx="15" type="title"/>
          </p:nvPr>
        </p:nvSpPr>
        <p:spPr>
          <a:xfrm>
            <a:off x="1405350" y="427375"/>
            <a:ext cx="6333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Technical</a:t>
            </a:r>
            <a:r>
              <a:rPr lang="en"/>
              <a:t> Challenges</a:t>
            </a:r>
            <a:endParaRPr/>
          </a:p>
        </p:txBody>
      </p:sp>
      <p:sp>
        <p:nvSpPr>
          <p:cNvPr id="332" name="Google Shape;332;p43"/>
          <p:cNvSpPr txBox="1"/>
          <p:nvPr>
            <p:ph type="title"/>
          </p:nvPr>
        </p:nvSpPr>
        <p:spPr>
          <a:xfrm>
            <a:off x="2107560" y="2286587"/>
            <a:ext cx="1529400" cy="4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500"/>
              <a:t>Implementing Multi-user system</a:t>
            </a:r>
            <a:endParaRPr b="0" sz="1500"/>
          </a:p>
        </p:txBody>
      </p:sp>
      <p:sp>
        <p:nvSpPr>
          <p:cNvPr id="333" name="Google Shape;333;p43"/>
          <p:cNvSpPr txBox="1"/>
          <p:nvPr>
            <p:ph idx="2" type="title"/>
          </p:nvPr>
        </p:nvSpPr>
        <p:spPr>
          <a:xfrm>
            <a:off x="3718023" y="2286587"/>
            <a:ext cx="1529400" cy="4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500"/>
              <a:t>Algorithm for Self-test</a:t>
            </a:r>
            <a:endParaRPr b="0" sz="1500"/>
          </a:p>
        </p:txBody>
      </p:sp>
      <p:sp>
        <p:nvSpPr>
          <p:cNvPr id="334" name="Google Shape;334;p43"/>
          <p:cNvSpPr txBox="1"/>
          <p:nvPr>
            <p:ph idx="4" type="title"/>
          </p:nvPr>
        </p:nvSpPr>
        <p:spPr>
          <a:xfrm>
            <a:off x="5326657" y="2286587"/>
            <a:ext cx="1529400" cy="4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500"/>
              <a:t>Efficient Database</a:t>
            </a:r>
            <a:endParaRPr b="0" sz="1500"/>
          </a:p>
        </p:txBody>
      </p:sp>
      <p:sp>
        <p:nvSpPr>
          <p:cNvPr id="335" name="Google Shape;335;p43"/>
          <p:cNvSpPr txBox="1"/>
          <p:nvPr>
            <p:ph idx="6" type="title"/>
          </p:nvPr>
        </p:nvSpPr>
        <p:spPr>
          <a:xfrm>
            <a:off x="2100663" y="4245777"/>
            <a:ext cx="1529400" cy="4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500"/>
              <a:t>Internal Locus of Control</a:t>
            </a:r>
            <a:endParaRPr b="0" sz="1500"/>
          </a:p>
        </p:txBody>
      </p:sp>
      <p:grpSp>
        <p:nvGrpSpPr>
          <p:cNvPr id="336" name="Google Shape;336;p43"/>
          <p:cNvGrpSpPr/>
          <p:nvPr/>
        </p:nvGrpSpPr>
        <p:grpSpPr>
          <a:xfrm>
            <a:off x="2405605" y="1178535"/>
            <a:ext cx="918922" cy="787836"/>
            <a:chOff x="-5971525" y="3273750"/>
            <a:chExt cx="292250" cy="290650"/>
          </a:xfrm>
        </p:grpSpPr>
        <p:sp>
          <p:nvSpPr>
            <p:cNvPr id="337" name="Google Shape;337;p4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4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43"/>
          <p:cNvGrpSpPr/>
          <p:nvPr/>
        </p:nvGrpSpPr>
        <p:grpSpPr>
          <a:xfrm>
            <a:off x="4023174" y="1178547"/>
            <a:ext cx="918926" cy="787819"/>
            <a:chOff x="-3030525" y="3973150"/>
            <a:chExt cx="293025" cy="257575"/>
          </a:xfrm>
        </p:grpSpPr>
        <p:sp>
          <p:nvSpPr>
            <p:cNvPr id="340" name="Google Shape;340;p4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4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 name="Google Shape;342;p43"/>
          <p:cNvGrpSpPr/>
          <p:nvPr/>
        </p:nvGrpSpPr>
        <p:grpSpPr>
          <a:xfrm>
            <a:off x="5642632" y="1178667"/>
            <a:ext cx="918906" cy="787825"/>
            <a:chOff x="-3771675" y="3971775"/>
            <a:chExt cx="291300" cy="292025"/>
          </a:xfrm>
        </p:grpSpPr>
        <p:sp>
          <p:nvSpPr>
            <p:cNvPr id="343" name="Google Shape;343;p4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 name="Google Shape;348;p43"/>
          <p:cNvGrpSpPr/>
          <p:nvPr/>
        </p:nvGrpSpPr>
        <p:grpSpPr>
          <a:xfrm>
            <a:off x="2413663" y="3213117"/>
            <a:ext cx="918913" cy="787827"/>
            <a:chOff x="-31811100" y="3550975"/>
            <a:chExt cx="291450" cy="293025"/>
          </a:xfrm>
        </p:grpSpPr>
        <p:sp>
          <p:nvSpPr>
            <p:cNvPr id="349" name="Google Shape;349;p43"/>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3"/>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3"/>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3"/>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3"/>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3"/>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3"/>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 name="Google Shape;356;p43"/>
          <p:cNvSpPr txBox="1"/>
          <p:nvPr>
            <p:ph idx="2" type="title"/>
          </p:nvPr>
        </p:nvSpPr>
        <p:spPr>
          <a:xfrm>
            <a:off x="5513948" y="4245777"/>
            <a:ext cx="1529400" cy="4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500"/>
              <a:t>Language &amp; Device Support</a:t>
            </a:r>
            <a:endParaRPr b="0" sz="1500"/>
          </a:p>
        </p:txBody>
      </p:sp>
      <p:grpSp>
        <p:nvGrpSpPr>
          <p:cNvPr id="357" name="Google Shape;357;p43"/>
          <p:cNvGrpSpPr/>
          <p:nvPr/>
        </p:nvGrpSpPr>
        <p:grpSpPr>
          <a:xfrm>
            <a:off x="5696581" y="3212922"/>
            <a:ext cx="918920" cy="787818"/>
            <a:chOff x="1295026" y="2409340"/>
            <a:chExt cx="593387" cy="531842"/>
          </a:xfrm>
        </p:grpSpPr>
        <p:grpSp>
          <p:nvGrpSpPr>
            <p:cNvPr id="358" name="Google Shape;358;p43"/>
            <p:cNvGrpSpPr/>
            <p:nvPr/>
          </p:nvGrpSpPr>
          <p:grpSpPr>
            <a:xfrm>
              <a:off x="1295026" y="2409340"/>
              <a:ext cx="353645" cy="353615"/>
              <a:chOff x="-35481425" y="3919600"/>
              <a:chExt cx="291450" cy="291425"/>
            </a:xfrm>
          </p:grpSpPr>
          <p:sp>
            <p:nvSpPr>
              <p:cNvPr id="359" name="Google Shape;359;p43"/>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3"/>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3"/>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3"/>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3"/>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3"/>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3"/>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3"/>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 name="Google Shape;367;p43"/>
            <p:cNvGrpSpPr/>
            <p:nvPr/>
          </p:nvGrpSpPr>
          <p:grpSpPr>
            <a:xfrm>
              <a:off x="1534768" y="2586991"/>
              <a:ext cx="353645" cy="354191"/>
              <a:chOff x="-31093575" y="3552550"/>
              <a:chExt cx="291450" cy="291900"/>
            </a:xfrm>
          </p:grpSpPr>
          <p:sp>
            <p:nvSpPr>
              <p:cNvPr id="368" name="Google Shape;368;p43"/>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3"/>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3"/>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3"/>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2" name="Google Shape;372;p43"/>
          <p:cNvSpPr txBox="1"/>
          <p:nvPr>
            <p:ph idx="6" type="title"/>
          </p:nvPr>
        </p:nvSpPr>
        <p:spPr>
          <a:xfrm>
            <a:off x="3718043" y="4245777"/>
            <a:ext cx="1529400" cy="4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500"/>
              <a:t>User data security</a:t>
            </a:r>
            <a:endParaRPr b="0" sz="1500"/>
          </a:p>
        </p:txBody>
      </p:sp>
      <p:sp>
        <p:nvSpPr>
          <p:cNvPr id="373" name="Google Shape;373;p43"/>
          <p:cNvSpPr/>
          <p:nvPr/>
        </p:nvSpPr>
        <p:spPr>
          <a:xfrm>
            <a:off x="4023210" y="3213028"/>
            <a:ext cx="918928" cy="787831"/>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44"/>
          <p:cNvSpPr txBox="1"/>
          <p:nvPr>
            <p:ph idx="15" type="title"/>
          </p:nvPr>
        </p:nvSpPr>
        <p:spPr>
          <a:xfrm>
            <a:off x="1405350" y="427375"/>
            <a:ext cx="6333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Social Challenges</a:t>
            </a:r>
            <a:endParaRPr/>
          </a:p>
        </p:txBody>
      </p:sp>
      <p:sp>
        <p:nvSpPr>
          <p:cNvPr id="379" name="Google Shape;379;p44"/>
          <p:cNvSpPr txBox="1"/>
          <p:nvPr>
            <p:ph type="title"/>
          </p:nvPr>
        </p:nvSpPr>
        <p:spPr>
          <a:xfrm>
            <a:off x="2184725" y="3076525"/>
            <a:ext cx="1552200" cy="5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500"/>
              <a:t>Raising Awareness</a:t>
            </a:r>
            <a:endParaRPr b="0" sz="1500"/>
          </a:p>
        </p:txBody>
      </p:sp>
      <p:sp>
        <p:nvSpPr>
          <p:cNvPr id="380" name="Google Shape;380;p44"/>
          <p:cNvSpPr txBox="1"/>
          <p:nvPr>
            <p:ph idx="4" type="title"/>
          </p:nvPr>
        </p:nvSpPr>
        <p:spPr>
          <a:xfrm>
            <a:off x="4131335" y="3076525"/>
            <a:ext cx="1552200" cy="5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500"/>
              <a:t>Experts Assignment</a:t>
            </a:r>
            <a:endParaRPr b="0" sz="1500"/>
          </a:p>
        </p:txBody>
      </p:sp>
      <p:sp>
        <p:nvSpPr>
          <p:cNvPr id="381" name="Google Shape;381;p44"/>
          <p:cNvSpPr txBox="1"/>
          <p:nvPr>
            <p:ph idx="6" type="title"/>
          </p:nvPr>
        </p:nvSpPr>
        <p:spPr>
          <a:xfrm>
            <a:off x="5781174" y="3076525"/>
            <a:ext cx="1552200" cy="5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sz="1500"/>
              <a:t>Therapy Curation</a:t>
            </a:r>
            <a:endParaRPr b="0" sz="1500"/>
          </a:p>
        </p:txBody>
      </p:sp>
      <p:grpSp>
        <p:nvGrpSpPr>
          <p:cNvPr id="382" name="Google Shape;382;p44"/>
          <p:cNvGrpSpPr/>
          <p:nvPr/>
        </p:nvGrpSpPr>
        <p:grpSpPr>
          <a:xfrm>
            <a:off x="2495766" y="1893278"/>
            <a:ext cx="932695" cy="841241"/>
            <a:chOff x="-30345325" y="3184750"/>
            <a:chExt cx="292225" cy="291450"/>
          </a:xfrm>
        </p:grpSpPr>
        <p:sp>
          <p:nvSpPr>
            <p:cNvPr id="383" name="Google Shape;383;p44"/>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4"/>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4"/>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4"/>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44"/>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44"/>
          <p:cNvGrpSpPr/>
          <p:nvPr/>
        </p:nvGrpSpPr>
        <p:grpSpPr>
          <a:xfrm>
            <a:off x="4449975" y="1893272"/>
            <a:ext cx="932660" cy="841265"/>
            <a:chOff x="4881188" y="3827501"/>
            <a:chExt cx="725862" cy="717069"/>
          </a:xfrm>
        </p:grpSpPr>
        <p:grpSp>
          <p:nvGrpSpPr>
            <p:cNvPr id="389" name="Google Shape;389;p44"/>
            <p:cNvGrpSpPr/>
            <p:nvPr/>
          </p:nvGrpSpPr>
          <p:grpSpPr>
            <a:xfrm>
              <a:off x="5070443" y="4186471"/>
              <a:ext cx="314662" cy="358099"/>
              <a:chOff x="-57549075" y="3590375"/>
              <a:chExt cx="279625" cy="318225"/>
            </a:xfrm>
          </p:grpSpPr>
          <p:sp>
            <p:nvSpPr>
              <p:cNvPr id="390" name="Google Shape;390;p44"/>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4"/>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4"/>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4"/>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 name="Google Shape;394;p44"/>
            <p:cNvGrpSpPr/>
            <p:nvPr/>
          </p:nvGrpSpPr>
          <p:grpSpPr>
            <a:xfrm>
              <a:off x="5292388" y="3827501"/>
              <a:ext cx="314662" cy="358971"/>
              <a:chOff x="-54793175" y="3198925"/>
              <a:chExt cx="279625" cy="319000"/>
            </a:xfrm>
          </p:grpSpPr>
          <p:sp>
            <p:nvSpPr>
              <p:cNvPr id="395" name="Google Shape;395;p44"/>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4"/>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4"/>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4"/>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4"/>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4"/>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4"/>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44"/>
            <p:cNvGrpSpPr/>
            <p:nvPr/>
          </p:nvGrpSpPr>
          <p:grpSpPr>
            <a:xfrm>
              <a:off x="4881188" y="3827938"/>
              <a:ext cx="314662" cy="358099"/>
              <a:chOff x="-54793175" y="3982600"/>
              <a:chExt cx="279625" cy="318225"/>
            </a:xfrm>
          </p:grpSpPr>
          <p:sp>
            <p:nvSpPr>
              <p:cNvPr id="403" name="Google Shape;403;p44"/>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4"/>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4"/>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4"/>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4"/>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4"/>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4"/>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 name="Google Shape;410;p44"/>
          <p:cNvGrpSpPr/>
          <p:nvPr/>
        </p:nvGrpSpPr>
        <p:grpSpPr>
          <a:xfrm>
            <a:off x="6095678" y="1893277"/>
            <a:ext cx="932674" cy="841257"/>
            <a:chOff x="-6690625" y="3631325"/>
            <a:chExt cx="307225" cy="292225"/>
          </a:xfrm>
        </p:grpSpPr>
        <p:sp>
          <p:nvSpPr>
            <p:cNvPr id="411" name="Google Shape;411;p4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45"/>
          <p:cNvSpPr txBox="1"/>
          <p:nvPr>
            <p:ph type="title"/>
          </p:nvPr>
        </p:nvSpPr>
        <p:spPr>
          <a:xfrm>
            <a:off x="2020100" y="1741325"/>
            <a:ext cx="5574000" cy="20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p:txBody>
      </p:sp>
      <p:grpSp>
        <p:nvGrpSpPr>
          <p:cNvPr id="421" name="Google Shape;421;p45"/>
          <p:cNvGrpSpPr/>
          <p:nvPr/>
        </p:nvGrpSpPr>
        <p:grpSpPr>
          <a:xfrm>
            <a:off x="6569327" y="-962161"/>
            <a:ext cx="648691" cy="823703"/>
            <a:chOff x="5740102" y="1076939"/>
            <a:chExt cx="648691" cy="823703"/>
          </a:xfrm>
        </p:grpSpPr>
        <p:sp>
          <p:nvSpPr>
            <p:cNvPr id="422" name="Google Shape;422;p45"/>
            <p:cNvSpPr/>
            <p:nvPr/>
          </p:nvSpPr>
          <p:spPr>
            <a:xfrm>
              <a:off x="5797748" y="1345286"/>
              <a:ext cx="11566" cy="40758"/>
            </a:xfrm>
            <a:custGeom>
              <a:rect b="b" l="l" r="r" t="t"/>
              <a:pathLst>
                <a:path extrusionOk="0" h="1769" w="502">
                  <a:moveTo>
                    <a:pt x="34" y="0"/>
                  </a:moveTo>
                  <a:cubicBezTo>
                    <a:pt x="1" y="601"/>
                    <a:pt x="34" y="1201"/>
                    <a:pt x="67" y="1768"/>
                  </a:cubicBezTo>
                  <a:lnTo>
                    <a:pt x="501" y="1735"/>
                  </a:lnTo>
                  <a:cubicBezTo>
                    <a:pt x="434" y="1168"/>
                    <a:pt x="434" y="601"/>
                    <a:pt x="434" y="0"/>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5"/>
            <p:cNvSpPr/>
            <p:nvPr/>
          </p:nvSpPr>
          <p:spPr>
            <a:xfrm>
              <a:off x="5802356" y="1181587"/>
              <a:ext cx="58429" cy="123748"/>
            </a:xfrm>
            <a:custGeom>
              <a:rect b="b" l="l" r="r" t="t"/>
              <a:pathLst>
                <a:path extrusionOk="0" h="5371" w="2536">
                  <a:moveTo>
                    <a:pt x="2169" y="0"/>
                  </a:moveTo>
                  <a:cubicBezTo>
                    <a:pt x="1068" y="1601"/>
                    <a:pt x="334" y="3402"/>
                    <a:pt x="1" y="5304"/>
                  </a:cubicBezTo>
                  <a:lnTo>
                    <a:pt x="434" y="5371"/>
                  </a:lnTo>
                  <a:cubicBezTo>
                    <a:pt x="735" y="3536"/>
                    <a:pt x="1435" y="1768"/>
                    <a:pt x="2536" y="267"/>
                  </a:cubicBezTo>
                  <a:lnTo>
                    <a:pt x="2169" y="0"/>
                  </a:ln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5"/>
            <p:cNvSpPr/>
            <p:nvPr/>
          </p:nvSpPr>
          <p:spPr>
            <a:xfrm>
              <a:off x="5740102" y="1076939"/>
              <a:ext cx="648691" cy="650534"/>
            </a:xfrm>
            <a:custGeom>
              <a:rect b="b" l="l" r="r" t="t"/>
              <a:pathLst>
                <a:path extrusionOk="0" h="28235" w="28155">
                  <a:moveTo>
                    <a:pt x="15713" y="884"/>
                  </a:moveTo>
                  <a:cubicBezTo>
                    <a:pt x="21181" y="884"/>
                    <a:pt x="25984" y="4874"/>
                    <a:pt x="26853" y="10480"/>
                  </a:cubicBezTo>
                  <a:cubicBezTo>
                    <a:pt x="27254" y="13015"/>
                    <a:pt x="26720" y="15650"/>
                    <a:pt x="25419" y="17885"/>
                  </a:cubicBezTo>
                  <a:cubicBezTo>
                    <a:pt x="24051" y="20220"/>
                    <a:pt x="23151" y="22788"/>
                    <a:pt x="22817" y="25490"/>
                  </a:cubicBezTo>
                  <a:cubicBezTo>
                    <a:pt x="22784" y="25724"/>
                    <a:pt x="22584" y="25957"/>
                    <a:pt x="22317" y="25991"/>
                  </a:cubicBezTo>
                  <a:lnTo>
                    <a:pt x="13511" y="27358"/>
                  </a:lnTo>
                  <a:cubicBezTo>
                    <a:pt x="13484" y="27362"/>
                    <a:pt x="13457" y="27363"/>
                    <a:pt x="13430" y="27363"/>
                  </a:cubicBezTo>
                  <a:cubicBezTo>
                    <a:pt x="13191" y="27363"/>
                    <a:pt x="12967" y="27231"/>
                    <a:pt x="12877" y="26991"/>
                  </a:cubicBezTo>
                  <a:cubicBezTo>
                    <a:pt x="11709" y="24523"/>
                    <a:pt x="10075" y="22321"/>
                    <a:pt x="8073" y="20487"/>
                  </a:cubicBezTo>
                  <a:cubicBezTo>
                    <a:pt x="1102" y="14116"/>
                    <a:pt x="4571" y="2574"/>
                    <a:pt x="13844" y="1040"/>
                  </a:cubicBezTo>
                  <a:cubicBezTo>
                    <a:pt x="14472" y="935"/>
                    <a:pt x="15097" y="884"/>
                    <a:pt x="15713" y="884"/>
                  </a:cubicBezTo>
                  <a:close/>
                  <a:moveTo>
                    <a:pt x="15747" y="0"/>
                  </a:moveTo>
                  <a:cubicBezTo>
                    <a:pt x="15076" y="0"/>
                    <a:pt x="14396" y="56"/>
                    <a:pt x="13711" y="172"/>
                  </a:cubicBezTo>
                  <a:cubicBezTo>
                    <a:pt x="3737" y="1840"/>
                    <a:pt x="1" y="14249"/>
                    <a:pt x="7440" y="21121"/>
                  </a:cubicBezTo>
                  <a:cubicBezTo>
                    <a:pt x="9374" y="22889"/>
                    <a:pt x="10975" y="24990"/>
                    <a:pt x="12076" y="27392"/>
                  </a:cubicBezTo>
                  <a:cubicBezTo>
                    <a:pt x="12320" y="27911"/>
                    <a:pt x="12872" y="28234"/>
                    <a:pt x="13475" y="28234"/>
                  </a:cubicBezTo>
                  <a:cubicBezTo>
                    <a:pt x="13531" y="28234"/>
                    <a:pt x="13587" y="28231"/>
                    <a:pt x="13644" y="28226"/>
                  </a:cubicBezTo>
                  <a:lnTo>
                    <a:pt x="22450" y="26858"/>
                  </a:lnTo>
                  <a:cubicBezTo>
                    <a:pt x="23117" y="26758"/>
                    <a:pt x="23618" y="26224"/>
                    <a:pt x="23684" y="25590"/>
                  </a:cubicBezTo>
                  <a:cubicBezTo>
                    <a:pt x="24018" y="23022"/>
                    <a:pt x="24885" y="20554"/>
                    <a:pt x="26186" y="18352"/>
                  </a:cubicBezTo>
                  <a:cubicBezTo>
                    <a:pt x="27621" y="15950"/>
                    <a:pt x="28154" y="13115"/>
                    <a:pt x="27754" y="10346"/>
                  </a:cubicBezTo>
                  <a:cubicBezTo>
                    <a:pt x="26826" y="4326"/>
                    <a:pt x="21648" y="0"/>
                    <a:pt x="15747" y="0"/>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5"/>
            <p:cNvSpPr/>
            <p:nvPr/>
          </p:nvSpPr>
          <p:spPr>
            <a:xfrm>
              <a:off x="6050612" y="1727612"/>
              <a:ext cx="229801" cy="173030"/>
            </a:xfrm>
            <a:custGeom>
              <a:rect b="b" l="l" r="r" t="t"/>
              <a:pathLst>
                <a:path extrusionOk="0" h="7510" w="9974">
                  <a:moveTo>
                    <a:pt x="8285" y="876"/>
                  </a:moveTo>
                  <a:cubicBezTo>
                    <a:pt x="8645" y="876"/>
                    <a:pt x="8976" y="1157"/>
                    <a:pt x="9007" y="1519"/>
                  </a:cubicBezTo>
                  <a:cubicBezTo>
                    <a:pt x="9040" y="1753"/>
                    <a:pt x="8973" y="1986"/>
                    <a:pt x="8806" y="2153"/>
                  </a:cubicBezTo>
                  <a:lnTo>
                    <a:pt x="8540" y="2486"/>
                  </a:lnTo>
                  <a:lnTo>
                    <a:pt x="8840" y="2787"/>
                  </a:lnTo>
                  <a:cubicBezTo>
                    <a:pt x="8940" y="2887"/>
                    <a:pt x="9007" y="3020"/>
                    <a:pt x="9040" y="3187"/>
                  </a:cubicBezTo>
                  <a:lnTo>
                    <a:pt x="9040" y="3254"/>
                  </a:lnTo>
                  <a:cubicBezTo>
                    <a:pt x="9073" y="3454"/>
                    <a:pt x="8973" y="3687"/>
                    <a:pt x="8840" y="3854"/>
                  </a:cubicBezTo>
                  <a:lnTo>
                    <a:pt x="8506" y="4154"/>
                  </a:lnTo>
                  <a:lnTo>
                    <a:pt x="8806" y="4455"/>
                  </a:lnTo>
                  <a:cubicBezTo>
                    <a:pt x="8873" y="4555"/>
                    <a:pt x="8940" y="4688"/>
                    <a:pt x="8973" y="4821"/>
                  </a:cubicBezTo>
                  <a:lnTo>
                    <a:pt x="8973" y="4955"/>
                  </a:lnTo>
                  <a:cubicBezTo>
                    <a:pt x="9040" y="5322"/>
                    <a:pt x="8773" y="5689"/>
                    <a:pt x="8406" y="5755"/>
                  </a:cubicBezTo>
                  <a:lnTo>
                    <a:pt x="2802" y="6589"/>
                  </a:lnTo>
                  <a:cubicBezTo>
                    <a:pt x="2761" y="6596"/>
                    <a:pt x="2720" y="6600"/>
                    <a:pt x="2680" y="6600"/>
                  </a:cubicBezTo>
                  <a:cubicBezTo>
                    <a:pt x="2336" y="6600"/>
                    <a:pt x="2061" y="6351"/>
                    <a:pt x="2002" y="6022"/>
                  </a:cubicBezTo>
                  <a:lnTo>
                    <a:pt x="2002" y="5889"/>
                  </a:lnTo>
                  <a:cubicBezTo>
                    <a:pt x="2002" y="5755"/>
                    <a:pt x="2002" y="5622"/>
                    <a:pt x="2068" y="5489"/>
                  </a:cubicBezTo>
                  <a:lnTo>
                    <a:pt x="2235" y="5122"/>
                  </a:lnTo>
                  <a:lnTo>
                    <a:pt x="1868" y="4922"/>
                  </a:lnTo>
                  <a:cubicBezTo>
                    <a:pt x="1668" y="4821"/>
                    <a:pt x="1501" y="4621"/>
                    <a:pt x="1468" y="4388"/>
                  </a:cubicBezTo>
                  <a:lnTo>
                    <a:pt x="1468" y="4321"/>
                  </a:lnTo>
                  <a:cubicBezTo>
                    <a:pt x="1468" y="4188"/>
                    <a:pt x="1501" y="4021"/>
                    <a:pt x="1568" y="3921"/>
                  </a:cubicBezTo>
                  <a:lnTo>
                    <a:pt x="1768" y="3521"/>
                  </a:lnTo>
                  <a:lnTo>
                    <a:pt x="1368" y="3320"/>
                  </a:lnTo>
                  <a:cubicBezTo>
                    <a:pt x="1168" y="3187"/>
                    <a:pt x="1034" y="2987"/>
                    <a:pt x="1001" y="2753"/>
                  </a:cubicBezTo>
                  <a:cubicBezTo>
                    <a:pt x="934" y="2353"/>
                    <a:pt x="1201" y="1986"/>
                    <a:pt x="1635" y="1919"/>
                  </a:cubicBezTo>
                  <a:lnTo>
                    <a:pt x="8173" y="885"/>
                  </a:lnTo>
                  <a:cubicBezTo>
                    <a:pt x="8210" y="879"/>
                    <a:pt x="8248" y="876"/>
                    <a:pt x="8285" y="876"/>
                  </a:cubicBezTo>
                  <a:close/>
                  <a:moveTo>
                    <a:pt x="8279" y="0"/>
                  </a:moveTo>
                  <a:cubicBezTo>
                    <a:pt x="8200" y="0"/>
                    <a:pt x="8120" y="6"/>
                    <a:pt x="8039" y="18"/>
                  </a:cubicBezTo>
                  <a:lnTo>
                    <a:pt x="1501" y="1019"/>
                  </a:lnTo>
                  <a:cubicBezTo>
                    <a:pt x="601" y="1152"/>
                    <a:pt x="0" y="2019"/>
                    <a:pt x="100" y="2887"/>
                  </a:cubicBezTo>
                  <a:cubicBezTo>
                    <a:pt x="167" y="3287"/>
                    <a:pt x="367" y="3621"/>
                    <a:pt x="634" y="3854"/>
                  </a:cubicBezTo>
                  <a:cubicBezTo>
                    <a:pt x="567" y="4054"/>
                    <a:pt x="567" y="4288"/>
                    <a:pt x="601" y="4488"/>
                  </a:cubicBezTo>
                  <a:lnTo>
                    <a:pt x="601" y="4555"/>
                  </a:lnTo>
                  <a:cubicBezTo>
                    <a:pt x="667" y="4922"/>
                    <a:pt x="834" y="5255"/>
                    <a:pt x="1134" y="5522"/>
                  </a:cubicBezTo>
                  <a:cubicBezTo>
                    <a:pt x="1101" y="5689"/>
                    <a:pt x="1101" y="5856"/>
                    <a:pt x="1134" y="6022"/>
                  </a:cubicBezTo>
                  <a:lnTo>
                    <a:pt x="1168" y="6189"/>
                  </a:lnTo>
                  <a:cubicBezTo>
                    <a:pt x="1288" y="6971"/>
                    <a:pt x="1951" y="7509"/>
                    <a:pt x="2717" y="7509"/>
                  </a:cubicBezTo>
                  <a:cubicBezTo>
                    <a:pt x="2800" y="7509"/>
                    <a:pt x="2884" y="7503"/>
                    <a:pt x="2969" y="7490"/>
                  </a:cubicBezTo>
                  <a:lnTo>
                    <a:pt x="8573" y="6656"/>
                  </a:lnTo>
                  <a:cubicBezTo>
                    <a:pt x="9407" y="6489"/>
                    <a:pt x="9974" y="5722"/>
                    <a:pt x="9874" y="4855"/>
                  </a:cubicBezTo>
                  <a:lnTo>
                    <a:pt x="9874" y="4721"/>
                  </a:lnTo>
                  <a:cubicBezTo>
                    <a:pt x="9841" y="4555"/>
                    <a:pt x="9774" y="4388"/>
                    <a:pt x="9707" y="4221"/>
                  </a:cubicBezTo>
                  <a:cubicBezTo>
                    <a:pt x="9907" y="3887"/>
                    <a:pt x="9974" y="3521"/>
                    <a:pt x="9941" y="3154"/>
                  </a:cubicBezTo>
                  <a:lnTo>
                    <a:pt x="9941" y="3087"/>
                  </a:lnTo>
                  <a:cubicBezTo>
                    <a:pt x="9907" y="2853"/>
                    <a:pt x="9841" y="2653"/>
                    <a:pt x="9740" y="2486"/>
                  </a:cubicBezTo>
                  <a:cubicBezTo>
                    <a:pt x="9907" y="2153"/>
                    <a:pt x="9974" y="1786"/>
                    <a:pt x="9941" y="1419"/>
                  </a:cubicBezTo>
                  <a:cubicBezTo>
                    <a:pt x="9789" y="599"/>
                    <a:pt x="9084" y="0"/>
                    <a:pt x="8279" y="0"/>
                  </a:cubicBezTo>
                  <a:close/>
                </a:path>
              </a:pathLst>
            </a:custGeom>
            <a:solidFill>
              <a:srgbClr val="556F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45"/>
          <p:cNvGrpSpPr/>
          <p:nvPr/>
        </p:nvGrpSpPr>
        <p:grpSpPr>
          <a:xfrm>
            <a:off x="1211748" y="1362686"/>
            <a:ext cx="416196" cy="159837"/>
            <a:chOff x="1083148" y="1499156"/>
            <a:chExt cx="416196" cy="159837"/>
          </a:xfrm>
        </p:grpSpPr>
        <p:sp>
          <p:nvSpPr>
            <p:cNvPr id="427" name="Google Shape;427;p45"/>
            <p:cNvSpPr/>
            <p:nvPr/>
          </p:nvSpPr>
          <p:spPr>
            <a:xfrm rot="5400000">
              <a:off x="1338136" y="1497786"/>
              <a:ext cx="159837" cy="162577"/>
            </a:xfrm>
            <a:custGeom>
              <a:rect b="b" l="l" r="r" t="t"/>
              <a:pathLst>
                <a:path extrusionOk="0" h="1816" w="1784">
                  <a:moveTo>
                    <a:pt x="892" y="1"/>
                  </a:moveTo>
                  <a:cubicBezTo>
                    <a:pt x="383" y="1"/>
                    <a:pt x="1" y="414"/>
                    <a:pt x="1" y="892"/>
                  </a:cubicBezTo>
                  <a:cubicBezTo>
                    <a:pt x="1" y="1401"/>
                    <a:pt x="383" y="1815"/>
                    <a:pt x="892" y="1815"/>
                  </a:cubicBezTo>
                  <a:cubicBezTo>
                    <a:pt x="1402" y="1815"/>
                    <a:pt x="1784" y="1401"/>
                    <a:pt x="1784" y="892"/>
                  </a:cubicBezTo>
                  <a:cubicBezTo>
                    <a:pt x="1784" y="414"/>
                    <a:pt x="1402" y="1"/>
                    <a:pt x="892" y="1"/>
                  </a:cubicBezTo>
                  <a:close/>
                </a:path>
              </a:pathLst>
            </a:custGeom>
            <a:solidFill>
              <a:srgbClr val="FF5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5"/>
            <p:cNvSpPr/>
            <p:nvPr/>
          </p:nvSpPr>
          <p:spPr>
            <a:xfrm rot="5400000">
              <a:off x="1083085" y="1499218"/>
              <a:ext cx="159837" cy="159713"/>
            </a:xfrm>
            <a:custGeom>
              <a:rect b="b" l="l" r="r" t="t"/>
              <a:pathLst>
                <a:path extrusionOk="0" h="1784" w="1784">
                  <a:moveTo>
                    <a:pt x="892" y="1"/>
                  </a:moveTo>
                  <a:cubicBezTo>
                    <a:pt x="383" y="1"/>
                    <a:pt x="1" y="383"/>
                    <a:pt x="1" y="892"/>
                  </a:cubicBezTo>
                  <a:cubicBezTo>
                    <a:pt x="1" y="1401"/>
                    <a:pt x="383" y="1783"/>
                    <a:pt x="892" y="1783"/>
                  </a:cubicBezTo>
                  <a:cubicBezTo>
                    <a:pt x="1402" y="1783"/>
                    <a:pt x="1784" y="1401"/>
                    <a:pt x="1784" y="892"/>
                  </a:cubicBezTo>
                  <a:cubicBezTo>
                    <a:pt x="1784" y="383"/>
                    <a:pt x="1402" y="1"/>
                    <a:pt x="892" y="1"/>
                  </a:cubicBezTo>
                  <a:close/>
                </a:path>
              </a:pathLst>
            </a:custGeom>
            <a:solidFill>
              <a:srgbClr val="FF5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1"/>
          <p:cNvSpPr txBox="1"/>
          <p:nvPr>
            <p:ph idx="15" type="title"/>
          </p:nvPr>
        </p:nvSpPr>
        <p:spPr>
          <a:xfrm>
            <a:off x="1405350" y="579775"/>
            <a:ext cx="6333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Group 07: Runtime Terror</a:t>
            </a:r>
            <a:endParaRPr/>
          </a:p>
        </p:txBody>
      </p:sp>
      <p:sp>
        <p:nvSpPr>
          <p:cNvPr id="221" name="Google Shape;221;p31"/>
          <p:cNvSpPr txBox="1"/>
          <p:nvPr>
            <p:ph type="title"/>
          </p:nvPr>
        </p:nvSpPr>
        <p:spPr>
          <a:xfrm>
            <a:off x="1049882" y="2841800"/>
            <a:ext cx="1690200" cy="5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Miracle Rindani</a:t>
            </a:r>
            <a:endParaRPr/>
          </a:p>
        </p:txBody>
      </p:sp>
      <p:sp>
        <p:nvSpPr>
          <p:cNvPr id="222" name="Google Shape;222;p31"/>
          <p:cNvSpPr txBox="1"/>
          <p:nvPr>
            <p:ph idx="1" type="subTitle"/>
          </p:nvPr>
        </p:nvSpPr>
        <p:spPr>
          <a:xfrm>
            <a:off x="1051525" y="3547425"/>
            <a:ext cx="1690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AU1841017</a:t>
            </a:r>
            <a:endParaRPr/>
          </a:p>
        </p:txBody>
      </p:sp>
      <p:sp>
        <p:nvSpPr>
          <p:cNvPr id="223" name="Google Shape;223;p31"/>
          <p:cNvSpPr txBox="1"/>
          <p:nvPr>
            <p:ph idx="2" type="title"/>
          </p:nvPr>
        </p:nvSpPr>
        <p:spPr>
          <a:xfrm>
            <a:off x="2829707" y="2841800"/>
            <a:ext cx="1690200" cy="5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Bhumiti Gohel</a:t>
            </a:r>
            <a:endParaRPr/>
          </a:p>
        </p:txBody>
      </p:sp>
      <p:sp>
        <p:nvSpPr>
          <p:cNvPr id="224" name="Google Shape;224;p31"/>
          <p:cNvSpPr txBox="1"/>
          <p:nvPr>
            <p:ph idx="3" type="subTitle"/>
          </p:nvPr>
        </p:nvSpPr>
        <p:spPr>
          <a:xfrm>
            <a:off x="2830525" y="3547425"/>
            <a:ext cx="1690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AU1841051</a:t>
            </a:r>
            <a:endParaRPr/>
          </a:p>
        </p:txBody>
      </p:sp>
      <p:sp>
        <p:nvSpPr>
          <p:cNvPr id="225" name="Google Shape;225;p31"/>
          <p:cNvSpPr txBox="1"/>
          <p:nvPr>
            <p:ph idx="4" type="title"/>
          </p:nvPr>
        </p:nvSpPr>
        <p:spPr>
          <a:xfrm>
            <a:off x="4607510" y="2841800"/>
            <a:ext cx="1690200" cy="5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Nirva Sangani</a:t>
            </a:r>
            <a:endParaRPr/>
          </a:p>
        </p:txBody>
      </p:sp>
      <p:sp>
        <p:nvSpPr>
          <p:cNvPr id="226" name="Google Shape;226;p31"/>
          <p:cNvSpPr txBox="1"/>
          <p:nvPr>
            <p:ph idx="5" type="subTitle"/>
          </p:nvPr>
        </p:nvSpPr>
        <p:spPr>
          <a:xfrm>
            <a:off x="4607500" y="3547425"/>
            <a:ext cx="1690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AU1841074</a:t>
            </a:r>
            <a:endParaRPr/>
          </a:p>
        </p:txBody>
      </p:sp>
      <p:sp>
        <p:nvSpPr>
          <p:cNvPr id="227" name="Google Shape;227;p31"/>
          <p:cNvSpPr txBox="1"/>
          <p:nvPr>
            <p:ph idx="6" type="title"/>
          </p:nvPr>
        </p:nvSpPr>
        <p:spPr>
          <a:xfrm>
            <a:off x="6403918" y="2841800"/>
            <a:ext cx="1690200" cy="50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Frency Chauhan</a:t>
            </a:r>
            <a:endParaRPr/>
          </a:p>
        </p:txBody>
      </p:sp>
      <p:sp>
        <p:nvSpPr>
          <p:cNvPr id="228" name="Google Shape;228;p31"/>
          <p:cNvSpPr txBox="1"/>
          <p:nvPr>
            <p:ph idx="7" type="subTitle"/>
          </p:nvPr>
        </p:nvSpPr>
        <p:spPr>
          <a:xfrm>
            <a:off x="6403925" y="3547425"/>
            <a:ext cx="1690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AU1841105</a:t>
            </a:r>
            <a:endParaRPr/>
          </a:p>
        </p:txBody>
      </p:sp>
      <p:pic>
        <p:nvPicPr>
          <p:cNvPr id="229" name="Google Shape;229;p31"/>
          <p:cNvPicPr preferRelativeResize="0"/>
          <p:nvPr/>
        </p:nvPicPr>
        <p:blipFill rotWithShape="1">
          <a:blip r:embed="rId3">
            <a:alphaModFix/>
          </a:blip>
          <a:srcRect b="27296" l="0" r="-10" t="8687"/>
          <a:stretch/>
        </p:blipFill>
        <p:spPr>
          <a:xfrm>
            <a:off x="1387488" y="1658550"/>
            <a:ext cx="1014900" cy="1014900"/>
          </a:xfrm>
          <a:prstGeom prst="ellipse">
            <a:avLst/>
          </a:prstGeom>
          <a:noFill/>
          <a:ln cap="flat" cmpd="sng" w="28575">
            <a:solidFill>
              <a:schemeClr val="accent6"/>
            </a:solidFill>
            <a:prstDash val="solid"/>
            <a:round/>
            <a:headEnd len="sm" w="sm" type="none"/>
            <a:tailEnd len="sm" w="sm" type="none"/>
          </a:ln>
        </p:spPr>
      </p:pic>
      <p:pic>
        <p:nvPicPr>
          <p:cNvPr id="230" name="Google Shape;230;p31"/>
          <p:cNvPicPr preferRelativeResize="0"/>
          <p:nvPr/>
        </p:nvPicPr>
        <p:blipFill rotWithShape="1">
          <a:blip r:embed="rId4">
            <a:alphaModFix/>
          </a:blip>
          <a:srcRect b="0" l="9781" r="12343" t="14529"/>
          <a:stretch/>
        </p:blipFill>
        <p:spPr>
          <a:xfrm>
            <a:off x="3166438" y="1658513"/>
            <a:ext cx="1014900" cy="1014900"/>
          </a:xfrm>
          <a:prstGeom prst="ellipse">
            <a:avLst/>
          </a:prstGeom>
          <a:noFill/>
          <a:ln cap="flat" cmpd="sng" w="28575">
            <a:solidFill>
              <a:schemeClr val="accent1"/>
            </a:solidFill>
            <a:prstDash val="solid"/>
            <a:round/>
            <a:headEnd len="sm" w="sm" type="none"/>
            <a:tailEnd len="sm" w="sm" type="none"/>
          </a:ln>
        </p:spPr>
      </p:pic>
      <p:pic>
        <p:nvPicPr>
          <p:cNvPr id="231" name="Google Shape;231;p31"/>
          <p:cNvPicPr preferRelativeResize="0"/>
          <p:nvPr/>
        </p:nvPicPr>
        <p:blipFill rotWithShape="1">
          <a:blip r:embed="rId5">
            <a:alphaModFix/>
          </a:blip>
          <a:srcRect b="0" l="0" r="10474" t="14104"/>
          <a:stretch/>
        </p:blipFill>
        <p:spPr>
          <a:xfrm>
            <a:off x="4954163" y="1658550"/>
            <a:ext cx="1014900" cy="1014900"/>
          </a:xfrm>
          <a:prstGeom prst="ellipse">
            <a:avLst/>
          </a:prstGeom>
          <a:noFill/>
          <a:ln cap="flat" cmpd="sng" w="28575">
            <a:solidFill>
              <a:schemeClr val="accent6"/>
            </a:solidFill>
            <a:prstDash val="solid"/>
            <a:round/>
            <a:headEnd len="sm" w="sm" type="none"/>
            <a:tailEnd len="sm" w="sm" type="none"/>
          </a:ln>
        </p:spPr>
      </p:pic>
      <p:pic>
        <p:nvPicPr>
          <p:cNvPr id="232" name="Google Shape;232;p31"/>
          <p:cNvPicPr preferRelativeResize="0"/>
          <p:nvPr/>
        </p:nvPicPr>
        <p:blipFill rotWithShape="1">
          <a:blip r:embed="rId6">
            <a:alphaModFix/>
          </a:blip>
          <a:srcRect b="30781" l="0" r="21826" t="0"/>
          <a:stretch/>
        </p:blipFill>
        <p:spPr>
          <a:xfrm>
            <a:off x="6741900" y="1658513"/>
            <a:ext cx="1014900" cy="1014900"/>
          </a:xfrm>
          <a:prstGeom prst="ellipse">
            <a:avLst/>
          </a:prstGeom>
          <a:noFill/>
          <a:ln cap="flat" cmpd="sng" w="28575">
            <a:solidFill>
              <a:schemeClr val="accent1"/>
            </a:solidFill>
            <a:prstDash val="solid"/>
            <a:round/>
            <a:headEnd len="sm" w="sm" type="none"/>
            <a:tailEnd len="sm" w="sm" type="none"/>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2"/>
          <p:cNvSpPr txBox="1"/>
          <p:nvPr>
            <p:ph idx="2" type="title"/>
          </p:nvPr>
        </p:nvSpPr>
        <p:spPr>
          <a:xfrm>
            <a:off x="4595401" y="526139"/>
            <a:ext cx="15663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38" name="Google Shape;238;p32"/>
          <p:cNvSpPr txBox="1"/>
          <p:nvPr>
            <p:ph idx="4" type="title"/>
          </p:nvPr>
        </p:nvSpPr>
        <p:spPr>
          <a:xfrm>
            <a:off x="4595401" y="1977438"/>
            <a:ext cx="15663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39" name="Google Shape;239;p32"/>
          <p:cNvSpPr txBox="1"/>
          <p:nvPr>
            <p:ph idx="8" type="title"/>
          </p:nvPr>
        </p:nvSpPr>
        <p:spPr>
          <a:xfrm>
            <a:off x="6151120" y="658455"/>
            <a:ext cx="1714500" cy="3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Difficulties Faced</a:t>
            </a:r>
            <a:endParaRPr/>
          </a:p>
        </p:txBody>
      </p:sp>
      <p:sp>
        <p:nvSpPr>
          <p:cNvPr id="240" name="Google Shape;240;p32"/>
          <p:cNvSpPr txBox="1"/>
          <p:nvPr>
            <p:ph idx="13" type="title"/>
          </p:nvPr>
        </p:nvSpPr>
        <p:spPr>
          <a:xfrm>
            <a:off x="6151125" y="2109750"/>
            <a:ext cx="2368500" cy="32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Real Life Implementation Issues</a:t>
            </a:r>
            <a:endParaRPr/>
          </a:p>
        </p:txBody>
      </p:sp>
      <p:sp>
        <p:nvSpPr>
          <p:cNvPr id="241" name="Google Shape;241;p32"/>
          <p:cNvSpPr txBox="1"/>
          <p:nvPr>
            <p:ph type="title"/>
          </p:nvPr>
        </p:nvSpPr>
        <p:spPr>
          <a:xfrm>
            <a:off x="2982383" y="526139"/>
            <a:ext cx="15663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42" name="Google Shape;242;p32"/>
          <p:cNvSpPr txBox="1"/>
          <p:nvPr>
            <p:ph idx="3" type="title"/>
          </p:nvPr>
        </p:nvSpPr>
        <p:spPr>
          <a:xfrm>
            <a:off x="2982383" y="1977438"/>
            <a:ext cx="15663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43" name="Google Shape;243;p32"/>
          <p:cNvSpPr txBox="1"/>
          <p:nvPr>
            <p:ph idx="5" type="title"/>
          </p:nvPr>
        </p:nvSpPr>
        <p:spPr>
          <a:xfrm>
            <a:off x="1308980" y="754755"/>
            <a:ext cx="1714500" cy="32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Motivation</a:t>
            </a:r>
            <a:endParaRPr/>
          </a:p>
        </p:txBody>
      </p:sp>
      <p:sp>
        <p:nvSpPr>
          <p:cNvPr id="244" name="Google Shape;244;p32"/>
          <p:cNvSpPr txBox="1"/>
          <p:nvPr>
            <p:ph idx="6" type="title"/>
          </p:nvPr>
        </p:nvSpPr>
        <p:spPr>
          <a:xfrm>
            <a:off x="1278380" y="2109754"/>
            <a:ext cx="1714500" cy="32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Project Overview</a:t>
            </a:r>
            <a:endParaRPr/>
          </a:p>
        </p:txBody>
      </p:sp>
      <p:sp>
        <p:nvSpPr>
          <p:cNvPr id="245" name="Google Shape;245;p32"/>
          <p:cNvSpPr txBox="1"/>
          <p:nvPr>
            <p:ph idx="3" type="title"/>
          </p:nvPr>
        </p:nvSpPr>
        <p:spPr>
          <a:xfrm>
            <a:off x="3012983" y="3428738"/>
            <a:ext cx="1566300" cy="1188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46" name="Google Shape;246;p32"/>
          <p:cNvSpPr txBox="1"/>
          <p:nvPr>
            <p:ph idx="6" type="title"/>
          </p:nvPr>
        </p:nvSpPr>
        <p:spPr>
          <a:xfrm>
            <a:off x="1308980" y="3561054"/>
            <a:ext cx="1714500" cy="320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 Features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3"/>
          <p:cNvSpPr txBox="1"/>
          <p:nvPr>
            <p:ph type="title"/>
          </p:nvPr>
        </p:nvSpPr>
        <p:spPr>
          <a:xfrm>
            <a:off x="721075" y="1508725"/>
            <a:ext cx="35595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Motivation</a:t>
            </a:r>
            <a:endParaRPr/>
          </a:p>
        </p:txBody>
      </p:sp>
      <p:sp>
        <p:nvSpPr>
          <p:cNvPr id="252" name="Google Shape;252;p33"/>
          <p:cNvSpPr txBox="1"/>
          <p:nvPr>
            <p:ph idx="1" type="body"/>
          </p:nvPr>
        </p:nvSpPr>
        <p:spPr>
          <a:xfrm>
            <a:off x="721075" y="2264425"/>
            <a:ext cx="3559500" cy="8961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b="1" lang="en" sz="1500">
                <a:solidFill>
                  <a:schemeClr val="dk1"/>
                </a:solidFill>
              </a:rPr>
              <a:t>Mental health</a:t>
            </a:r>
            <a:r>
              <a:rPr lang="en" sz="1500">
                <a:solidFill>
                  <a:schemeClr val="dk1"/>
                </a:solidFill>
              </a:rPr>
              <a:t> is a crucial part of a person’s overall well-being.</a:t>
            </a:r>
            <a:endParaRPr sz="1500">
              <a:solidFill>
                <a:schemeClr val="dk1"/>
              </a:solidFill>
            </a:endParaRPr>
          </a:p>
          <a:p>
            <a:pPr indent="0" lvl="0" marL="0" rtl="0" algn="just">
              <a:spcBef>
                <a:spcPts val="0"/>
              </a:spcBef>
              <a:spcAft>
                <a:spcPts val="0"/>
              </a:spcAft>
              <a:buNone/>
            </a:pPr>
            <a:r>
              <a:rPr lang="en" sz="1500">
                <a:solidFill>
                  <a:schemeClr val="dk1"/>
                </a:solidFill>
              </a:rPr>
              <a:t>While talking about one’s mental health is still considered a taboo in many societies, this is an alarming issue worldwide.</a:t>
            </a:r>
            <a:endParaRPr sz="1500">
              <a:solidFill>
                <a:schemeClr val="dk1"/>
              </a:solidFill>
            </a:endParaRPr>
          </a:p>
        </p:txBody>
      </p:sp>
      <p:pic>
        <p:nvPicPr>
          <p:cNvPr id="253" name="Google Shape;253;p33"/>
          <p:cNvPicPr preferRelativeResize="0"/>
          <p:nvPr/>
        </p:nvPicPr>
        <p:blipFill rotWithShape="1">
          <a:blip r:embed="rId3">
            <a:alphaModFix/>
          </a:blip>
          <a:srcRect b="0" l="9238" r="7310" t="0"/>
          <a:stretch/>
        </p:blipFill>
        <p:spPr>
          <a:xfrm flipH="1">
            <a:off x="4701650" y="814200"/>
            <a:ext cx="3804099" cy="351512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4"/>
          <p:cNvSpPr txBox="1"/>
          <p:nvPr>
            <p:ph idx="4" type="title"/>
          </p:nvPr>
        </p:nvSpPr>
        <p:spPr>
          <a:xfrm>
            <a:off x="1405350" y="579775"/>
            <a:ext cx="6333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According to WHO….</a:t>
            </a:r>
            <a:endParaRPr/>
          </a:p>
        </p:txBody>
      </p:sp>
      <p:sp>
        <p:nvSpPr>
          <p:cNvPr id="259" name="Google Shape;259;p34"/>
          <p:cNvSpPr txBox="1"/>
          <p:nvPr>
            <p:ph type="title"/>
          </p:nvPr>
        </p:nvSpPr>
        <p:spPr>
          <a:xfrm>
            <a:off x="6208500" y="1440375"/>
            <a:ext cx="1911000" cy="841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5500"/>
              <a:t>20%</a:t>
            </a:r>
            <a:endParaRPr sz="5500"/>
          </a:p>
        </p:txBody>
      </p:sp>
      <p:sp>
        <p:nvSpPr>
          <p:cNvPr id="260" name="Google Shape;260;p34"/>
          <p:cNvSpPr txBox="1"/>
          <p:nvPr>
            <p:ph idx="3" type="subTitle"/>
          </p:nvPr>
        </p:nvSpPr>
        <p:spPr>
          <a:xfrm>
            <a:off x="1072425" y="3786650"/>
            <a:ext cx="3730200" cy="596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300"/>
              <a:t>P</a:t>
            </a:r>
            <a:r>
              <a:rPr lang="en" sz="1300"/>
              <a:t>eople in post-conflict settings have a mental health condition.</a:t>
            </a:r>
            <a:endParaRPr sz="1300"/>
          </a:p>
        </p:txBody>
      </p:sp>
      <p:sp>
        <p:nvSpPr>
          <p:cNvPr id="261" name="Google Shape;261;p34"/>
          <p:cNvSpPr txBox="1"/>
          <p:nvPr>
            <p:ph idx="4294967295" type="title"/>
          </p:nvPr>
        </p:nvSpPr>
        <p:spPr>
          <a:xfrm>
            <a:off x="1072425" y="2945150"/>
            <a:ext cx="1447800" cy="84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500"/>
              <a:t>1/5</a:t>
            </a:r>
            <a:endParaRPr sz="5500"/>
          </a:p>
        </p:txBody>
      </p:sp>
      <p:sp>
        <p:nvSpPr>
          <p:cNvPr id="262" name="Google Shape;262;p34"/>
          <p:cNvSpPr txBox="1"/>
          <p:nvPr>
            <p:ph idx="1" type="subTitle"/>
          </p:nvPr>
        </p:nvSpPr>
        <p:spPr>
          <a:xfrm>
            <a:off x="4389450" y="2281875"/>
            <a:ext cx="3730200" cy="596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1300">
                <a:solidFill>
                  <a:schemeClr val="dk1"/>
                </a:solidFill>
              </a:rPr>
              <a:t>Of the world’s children and adolescents have a mental health condition.</a:t>
            </a:r>
            <a:endParaRPr sz="1300"/>
          </a:p>
        </p:txBody>
      </p:sp>
      <p:pic>
        <p:nvPicPr>
          <p:cNvPr id="263" name="Google Shape;263;p34"/>
          <p:cNvPicPr preferRelativeResize="0"/>
          <p:nvPr/>
        </p:nvPicPr>
        <p:blipFill>
          <a:blip r:embed="rId3">
            <a:alphaModFix/>
          </a:blip>
          <a:stretch>
            <a:fillRect/>
          </a:stretch>
        </p:blipFill>
        <p:spPr>
          <a:xfrm rot="-423">
            <a:off x="1719107" y="1321983"/>
            <a:ext cx="2436600" cy="1622700"/>
          </a:xfrm>
          <a:prstGeom prst="ellipse">
            <a:avLst/>
          </a:prstGeom>
          <a:noFill/>
          <a:ln>
            <a:noFill/>
          </a:ln>
          <a:effectLst>
            <a:outerShdw blurRad="57150" rotWithShape="0" algn="bl" dir="5400000" dist="19050">
              <a:srgbClr val="000000">
                <a:alpha val="50000"/>
              </a:srgbClr>
            </a:outerShdw>
          </a:effectLst>
        </p:spPr>
      </p:pic>
      <p:pic>
        <p:nvPicPr>
          <p:cNvPr id="264" name="Google Shape;264;p34"/>
          <p:cNvPicPr preferRelativeResize="0"/>
          <p:nvPr/>
        </p:nvPicPr>
        <p:blipFill>
          <a:blip r:embed="rId4">
            <a:alphaModFix/>
          </a:blip>
          <a:stretch>
            <a:fillRect/>
          </a:stretch>
        </p:blipFill>
        <p:spPr>
          <a:xfrm rot="-846">
            <a:off x="5035917" y="3144289"/>
            <a:ext cx="2437200" cy="1624200"/>
          </a:xfrm>
          <a:prstGeom prst="ellipse">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5"/>
          <p:cNvSpPr txBox="1"/>
          <p:nvPr>
            <p:ph type="title"/>
          </p:nvPr>
        </p:nvSpPr>
        <p:spPr>
          <a:xfrm>
            <a:off x="4784500" y="1267488"/>
            <a:ext cx="3630900" cy="755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Overview</a:t>
            </a:r>
            <a:endParaRPr/>
          </a:p>
        </p:txBody>
      </p:sp>
      <p:sp>
        <p:nvSpPr>
          <p:cNvPr id="270" name="Google Shape;270;p35"/>
          <p:cNvSpPr txBox="1"/>
          <p:nvPr>
            <p:ph idx="1" type="body"/>
          </p:nvPr>
        </p:nvSpPr>
        <p:spPr>
          <a:xfrm>
            <a:off x="4784586" y="2021113"/>
            <a:ext cx="3630900" cy="1854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200"/>
              <a:t>"You'll be fine"</a:t>
            </a:r>
            <a:r>
              <a:rPr lang="en" sz="1200"/>
              <a:t> is an application to come to when you feel overwhelmed with thoughts, emotions and feelings and express yourself. Its different features help the user to cope up with mental health related issues in various ways, building an environment of inclusivity of mental health care as part of overall wellness of the user.</a:t>
            </a:r>
            <a:endParaRPr sz="1200"/>
          </a:p>
        </p:txBody>
      </p:sp>
      <p:pic>
        <p:nvPicPr>
          <p:cNvPr id="271" name="Google Shape;271;p35"/>
          <p:cNvPicPr preferRelativeResize="0"/>
          <p:nvPr/>
        </p:nvPicPr>
        <p:blipFill>
          <a:blip r:embed="rId3">
            <a:alphaModFix/>
          </a:blip>
          <a:stretch>
            <a:fillRect/>
          </a:stretch>
        </p:blipFill>
        <p:spPr>
          <a:xfrm>
            <a:off x="1064600" y="1267500"/>
            <a:ext cx="3076650" cy="29274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6"/>
          <p:cNvSpPr txBox="1"/>
          <p:nvPr>
            <p:ph type="title"/>
          </p:nvPr>
        </p:nvSpPr>
        <p:spPr>
          <a:xfrm>
            <a:off x="921900" y="2212800"/>
            <a:ext cx="5388300" cy="717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Key Features</a:t>
            </a:r>
            <a:endParaRPr/>
          </a:p>
        </p:txBody>
      </p:sp>
      <p:grpSp>
        <p:nvGrpSpPr>
          <p:cNvPr id="277" name="Google Shape;277;p36"/>
          <p:cNvGrpSpPr/>
          <p:nvPr/>
        </p:nvGrpSpPr>
        <p:grpSpPr>
          <a:xfrm rot="5400000">
            <a:off x="1050082" y="1785636"/>
            <a:ext cx="159839" cy="416195"/>
            <a:chOff x="8206020" y="3811824"/>
            <a:chExt cx="115282" cy="300415"/>
          </a:xfrm>
        </p:grpSpPr>
        <p:sp>
          <p:nvSpPr>
            <p:cNvPr id="278" name="Google Shape;278;p36"/>
            <p:cNvSpPr/>
            <p:nvPr/>
          </p:nvSpPr>
          <p:spPr>
            <a:xfrm>
              <a:off x="8206020" y="3811824"/>
              <a:ext cx="115282" cy="117350"/>
            </a:xfrm>
            <a:custGeom>
              <a:rect b="b" l="l" r="r" t="t"/>
              <a:pathLst>
                <a:path extrusionOk="0" h="1816" w="1784">
                  <a:moveTo>
                    <a:pt x="892" y="1"/>
                  </a:moveTo>
                  <a:cubicBezTo>
                    <a:pt x="383" y="1"/>
                    <a:pt x="1" y="414"/>
                    <a:pt x="1" y="892"/>
                  </a:cubicBezTo>
                  <a:cubicBezTo>
                    <a:pt x="1" y="1401"/>
                    <a:pt x="383" y="1815"/>
                    <a:pt x="892" y="1815"/>
                  </a:cubicBezTo>
                  <a:cubicBezTo>
                    <a:pt x="1402" y="1815"/>
                    <a:pt x="1784" y="1401"/>
                    <a:pt x="1784" y="892"/>
                  </a:cubicBezTo>
                  <a:cubicBezTo>
                    <a:pt x="1784" y="414"/>
                    <a:pt x="1402" y="1"/>
                    <a:pt x="892" y="1"/>
                  </a:cubicBezTo>
                  <a:close/>
                </a:path>
              </a:pathLst>
            </a:custGeom>
            <a:solidFill>
              <a:srgbClr val="FF5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6"/>
            <p:cNvSpPr/>
            <p:nvPr/>
          </p:nvSpPr>
          <p:spPr>
            <a:xfrm>
              <a:off x="8206020" y="3996957"/>
              <a:ext cx="115282" cy="115282"/>
            </a:xfrm>
            <a:custGeom>
              <a:rect b="b" l="l" r="r" t="t"/>
              <a:pathLst>
                <a:path extrusionOk="0" h="1784" w="1784">
                  <a:moveTo>
                    <a:pt x="892" y="1"/>
                  </a:moveTo>
                  <a:cubicBezTo>
                    <a:pt x="383" y="1"/>
                    <a:pt x="1" y="383"/>
                    <a:pt x="1" y="892"/>
                  </a:cubicBezTo>
                  <a:cubicBezTo>
                    <a:pt x="1" y="1401"/>
                    <a:pt x="383" y="1783"/>
                    <a:pt x="892" y="1783"/>
                  </a:cubicBezTo>
                  <a:cubicBezTo>
                    <a:pt x="1402" y="1783"/>
                    <a:pt x="1784" y="1401"/>
                    <a:pt x="1784" y="892"/>
                  </a:cubicBezTo>
                  <a:cubicBezTo>
                    <a:pt x="1784" y="383"/>
                    <a:pt x="1402" y="1"/>
                    <a:pt x="892" y="1"/>
                  </a:cubicBezTo>
                  <a:close/>
                </a:path>
              </a:pathLst>
            </a:custGeom>
            <a:solidFill>
              <a:srgbClr val="FF5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7"/>
          <p:cNvSpPr txBox="1"/>
          <p:nvPr>
            <p:ph idx="4294967295" type="title"/>
          </p:nvPr>
        </p:nvSpPr>
        <p:spPr>
          <a:xfrm>
            <a:off x="1405350" y="579775"/>
            <a:ext cx="6333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Appointment Booking</a:t>
            </a:r>
            <a:endParaRPr/>
          </a:p>
        </p:txBody>
      </p:sp>
      <p:sp>
        <p:nvSpPr>
          <p:cNvPr id="285" name="Google Shape;285;p37"/>
          <p:cNvSpPr txBox="1"/>
          <p:nvPr>
            <p:ph idx="1" type="body"/>
          </p:nvPr>
        </p:nvSpPr>
        <p:spPr>
          <a:xfrm>
            <a:off x="1163100" y="2138475"/>
            <a:ext cx="3925200" cy="2543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300"/>
              <a:t>Design Principles:</a:t>
            </a:r>
            <a:endParaRPr b="1" sz="1300"/>
          </a:p>
          <a:p>
            <a:pPr indent="-311150" lvl="0" marL="457200" rtl="0" algn="just">
              <a:spcBef>
                <a:spcPts val="0"/>
              </a:spcBef>
              <a:spcAft>
                <a:spcPts val="0"/>
              </a:spcAft>
              <a:buClr>
                <a:srgbClr val="FF5A3A"/>
              </a:buClr>
              <a:buSzPts val="1300"/>
              <a:buChar char="●"/>
            </a:pPr>
            <a:r>
              <a:rPr lang="en" sz="1300"/>
              <a:t>Consistency</a:t>
            </a:r>
            <a:endParaRPr sz="1300"/>
          </a:p>
          <a:p>
            <a:pPr indent="-311150" lvl="0" marL="457200" rtl="0" algn="just">
              <a:spcBef>
                <a:spcPts val="0"/>
              </a:spcBef>
              <a:spcAft>
                <a:spcPts val="0"/>
              </a:spcAft>
              <a:buClr>
                <a:srgbClr val="FF5A3A"/>
              </a:buClr>
              <a:buSzPts val="1300"/>
              <a:buChar char="●"/>
            </a:pPr>
            <a:r>
              <a:rPr lang="en" sz="1300"/>
              <a:t>Cater for Universal Usability</a:t>
            </a:r>
            <a:endParaRPr sz="1300"/>
          </a:p>
          <a:p>
            <a:pPr indent="-311150" lvl="0" marL="457200" rtl="0" algn="just">
              <a:spcBef>
                <a:spcPts val="0"/>
              </a:spcBef>
              <a:spcAft>
                <a:spcPts val="0"/>
              </a:spcAft>
              <a:buClr>
                <a:srgbClr val="FF5A3A"/>
              </a:buClr>
              <a:buSzPts val="1300"/>
              <a:buChar char="●"/>
            </a:pPr>
            <a:r>
              <a:rPr lang="en" sz="1300"/>
              <a:t>Offer Informative Feedback</a:t>
            </a:r>
            <a:endParaRPr sz="1300"/>
          </a:p>
          <a:p>
            <a:pPr indent="-311150" lvl="0" marL="457200" rtl="0" algn="just">
              <a:spcBef>
                <a:spcPts val="0"/>
              </a:spcBef>
              <a:spcAft>
                <a:spcPts val="0"/>
              </a:spcAft>
              <a:buClr>
                <a:srgbClr val="FF5A3A"/>
              </a:buClr>
              <a:buSzPts val="1300"/>
              <a:buChar char="●"/>
            </a:pPr>
            <a:r>
              <a:rPr lang="en" sz="1300"/>
              <a:t>Design Dialogues to Yield Closure</a:t>
            </a:r>
            <a:endParaRPr sz="1300"/>
          </a:p>
          <a:p>
            <a:pPr indent="-311150" lvl="0" marL="457200" rtl="0" algn="just">
              <a:spcBef>
                <a:spcPts val="0"/>
              </a:spcBef>
              <a:spcAft>
                <a:spcPts val="0"/>
              </a:spcAft>
              <a:buClr>
                <a:srgbClr val="FF5A3A"/>
              </a:buClr>
              <a:buSzPts val="1300"/>
              <a:buChar char="●"/>
            </a:pPr>
            <a:r>
              <a:rPr lang="en" sz="1300"/>
              <a:t>Permit Easy Reversal of Actions</a:t>
            </a:r>
            <a:endParaRPr sz="1300"/>
          </a:p>
          <a:p>
            <a:pPr indent="-311150" lvl="0" marL="457200" rtl="0" algn="just">
              <a:spcBef>
                <a:spcPts val="0"/>
              </a:spcBef>
              <a:spcAft>
                <a:spcPts val="0"/>
              </a:spcAft>
              <a:buClr>
                <a:srgbClr val="FF5A3A"/>
              </a:buClr>
              <a:buSzPts val="1300"/>
              <a:buChar char="●"/>
            </a:pPr>
            <a:r>
              <a:rPr lang="en" sz="1300"/>
              <a:t>Support Internal Locus of Control</a:t>
            </a:r>
            <a:endParaRPr sz="1300"/>
          </a:p>
          <a:p>
            <a:pPr indent="0" lvl="0" marL="457200" rtl="0" algn="just">
              <a:spcBef>
                <a:spcPts val="0"/>
              </a:spcBef>
              <a:spcAft>
                <a:spcPts val="0"/>
              </a:spcAft>
              <a:buNone/>
            </a:pPr>
            <a:r>
              <a:t/>
            </a:r>
            <a:endParaRPr b="1" sz="1300"/>
          </a:p>
          <a:p>
            <a:pPr indent="0" lvl="0" marL="0" rtl="0" algn="just">
              <a:spcBef>
                <a:spcPts val="0"/>
              </a:spcBef>
              <a:spcAft>
                <a:spcPts val="0"/>
              </a:spcAft>
              <a:buNone/>
            </a:pPr>
            <a:r>
              <a:rPr b="1" lang="en" sz="1300"/>
              <a:t>Universal Usability Principles:</a:t>
            </a:r>
            <a:endParaRPr b="1" sz="1300"/>
          </a:p>
          <a:p>
            <a:pPr indent="-311150" lvl="0" marL="457200" rtl="0" algn="just">
              <a:spcBef>
                <a:spcPts val="0"/>
              </a:spcBef>
              <a:spcAft>
                <a:spcPts val="0"/>
              </a:spcAft>
              <a:buClr>
                <a:srgbClr val="FF5A3A"/>
              </a:buClr>
              <a:buSzPts val="1300"/>
              <a:buChar char="●"/>
            </a:pPr>
            <a:r>
              <a:rPr lang="en" sz="1300"/>
              <a:t>Personality Differences</a:t>
            </a:r>
            <a:endParaRPr sz="1300"/>
          </a:p>
          <a:p>
            <a:pPr indent="-311150" lvl="0" marL="457200" rtl="0" algn="just">
              <a:spcBef>
                <a:spcPts val="0"/>
              </a:spcBef>
              <a:spcAft>
                <a:spcPts val="0"/>
              </a:spcAft>
              <a:buClr>
                <a:srgbClr val="FF5A3A"/>
              </a:buClr>
              <a:buSzPts val="1300"/>
              <a:buChar char="●"/>
            </a:pPr>
            <a:r>
              <a:rPr lang="en" sz="1300"/>
              <a:t>User with Disabilities</a:t>
            </a:r>
            <a:endParaRPr sz="1300"/>
          </a:p>
        </p:txBody>
      </p:sp>
      <p:sp>
        <p:nvSpPr>
          <p:cNvPr id="286" name="Google Shape;286;p37"/>
          <p:cNvSpPr txBox="1"/>
          <p:nvPr>
            <p:ph type="title"/>
          </p:nvPr>
        </p:nvSpPr>
        <p:spPr>
          <a:xfrm>
            <a:off x="1163098" y="1382763"/>
            <a:ext cx="3181800" cy="7557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1500"/>
              <a:t>Helps the user book appointments with our experts</a:t>
            </a:r>
            <a:endParaRPr sz="1500"/>
          </a:p>
        </p:txBody>
      </p:sp>
      <p:pic>
        <p:nvPicPr>
          <p:cNvPr id="287" name="Google Shape;287;p37"/>
          <p:cNvPicPr preferRelativeResize="0"/>
          <p:nvPr/>
        </p:nvPicPr>
        <p:blipFill rotWithShape="1">
          <a:blip r:embed="rId3">
            <a:alphaModFix/>
          </a:blip>
          <a:srcRect b="1171" l="1523" r="52162" t="3572"/>
          <a:stretch/>
        </p:blipFill>
        <p:spPr>
          <a:xfrm>
            <a:off x="5627850" y="1382775"/>
            <a:ext cx="1914900" cy="3463200"/>
          </a:xfrm>
          <a:prstGeom prst="roundRect">
            <a:avLst>
              <a:gd fmla="val 14724" name="adj"/>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8"/>
          <p:cNvSpPr txBox="1"/>
          <p:nvPr>
            <p:ph idx="4294967295" type="title"/>
          </p:nvPr>
        </p:nvSpPr>
        <p:spPr>
          <a:xfrm>
            <a:off x="1405350" y="579775"/>
            <a:ext cx="6333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Public Posts</a:t>
            </a:r>
            <a:endParaRPr/>
          </a:p>
        </p:txBody>
      </p:sp>
      <p:sp>
        <p:nvSpPr>
          <p:cNvPr id="293" name="Google Shape;293;p38"/>
          <p:cNvSpPr txBox="1"/>
          <p:nvPr>
            <p:ph idx="1" type="body"/>
          </p:nvPr>
        </p:nvSpPr>
        <p:spPr>
          <a:xfrm>
            <a:off x="721075" y="2259700"/>
            <a:ext cx="3181800" cy="18159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Design Principles:</a:t>
            </a:r>
            <a:endParaRPr b="1"/>
          </a:p>
          <a:p>
            <a:pPr indent="-317500" lvl="0" marL="457200" rtl="0" algn="just">
              <a:spcBef>
                <a:spcPts val="0"/>
              </a:spcBef>
              <a:spcAft>
                <a:spcPts val="0"/>
              </a:spcAft>
              <a:buClr>
                <a:srgbClr val="FF5A3A"/>
              </a:buClr>
              <a:buSzPts val="1400"/>
              <a:buChar char="●"/>
            </a:pPr>
            <a:r>
              <a:rPr lang="en"/>
              <a:t>Consistency</a:t>
            </a:r>
            <a:endParaRPr/>
          </a:p>
          <a:p>
            <a:pPr indent="-317500" lvl="0" marL="457200" rtl="0" algn="just">
              <a:spcBef>
                <a:spcPts val="0"/>
              </a:spcBef>
              <a:spcAft>
                <a:spcPts val="0"/>
              </a:spcAft>
              <a:buClr>
                <a:srgbClr val="FF5A3A"/>
              </a:buClr>
              <a:buSzPts val="1400"/>
              <a:buChar char="●"/>
            </a:pPr>
            <a:r>
              <a:rPr lang="en"/>
              <a:t>Cater For Universal Usability</a:t>
            </a:r>
            <a:endParaRPr/>
          </a:p>
          <a:p>
            <a:pPr indent="-317500" lvl="0" marL="457200" rtl="0" algn="just">
              <a:spcBef>
                <a:spcPts val="0"/>
              </a:spcBef>
              <a:spcAft>
                <a:spcPts val="0"/>
              </a:spcAft>
              <a:buClr>
                <a:srgbClr val="FF5A3A"/>
              </a:buClr>
              <a:buSzPts val="1400"/>
              <a:buChar char="●"/>
            </a:pPr>
            <a:r>
              <a:rPr lang="en"/>
              <a:t>Offer Informative Feedback</a:t>
            </a:r>
            <a:endParaRPr/>
          </a:p>
          <a:p>
            <a:pPr indent="-317500" lvl="0" marL="457200" rtl="0" algn="just">
              <a:spcBef>
                <a:spcPts val="0"/>
              </a:spcBef>
              <a:spcAft>
                <a:spcPts val="0"/>
              </a:spcAft>
              <a:buClr>
                <a:srgbClr val="FF5A3A"/>
              </a:buClr>
              <a:buSzPts val="1400"/>
              <a:buChar char="●"/>
            </a:pPr>
            <a:r>
              <a:rPr lang="en"/>
              <a:t>Reduce Short Term Memory Load</a:t>
            </a:r>
            <a:endParaRPr/>
          </a:p>
          <a:p>
            <a:pPr indent="-317500" lvl="0" marL="457200" rtl="0" algn="just">
              <a:spcBef>
                <a:spcPts val="0"/>
              </a:spcBef>
              <a:spcAft>
                <a:spcPts val="0"/>
              </a:spcAft>
              <a:buClr>
                <a:srgbClr val="FF5A3A"/>
              </a:buClr>
              <a:buSzPts val="1400"/>
              <a:buChar char="●"/>
            </a:pPr>
            <a:r>
              <a:rPr lang="en"/>
              <a:t>Visibility </a:t>
            </a:r>
            <a:endParaRPr/>
          </a:p>
        </p:txBody>
      </p:sp>
      <p:sp>
        <p:nvSpPr>
          <p:cNvPr id="294" name="Google Shape;294;p38"/>
          <p:cNvSpPr txBox="1"/>
          <p:nvPr>
            <p:ph type="title"/>
          </p:nvPr>
        </p:nvSpPr>
        <p:spPr>
          <a:xfrm>
            <a:off x="721073" y="1504000"/>
            <a:ext cx="3181800" cy="7557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1500"/>
              <a:t>Let’s the user share their thoughts with others</a:t>
            </a:r>
            <a:endParaRPr sz="1500"/>
          </a:p>
        </p:txBody>
      </p:sp>
      <p:pic>
        <p:nvPicPr>
          <p:cNvPr id="295" name="Google Shape;295;p38"/>
          <p:cNvPicPr preferRelativeResize="0"/>
          <p:nvPr/>
        </p:nvPicPr>
        <p:blipFill rotWithShape="1">
          <a:blip r:embed="rId3">
            <a:alphaModFix/>
          </a:blip>
          <a:srcRect b="1205" l="0" r="0" t="0"/>
          <a:stretch/>
        </p:blipFill>
        <p:spPr>
          <a:xfrm>
            <a:off x="5399400" y="1324550"/>
            <a:ext cx="1911000" cy="3465600"/>
          </a:xfrm>
          <a:prstGeom prst="roundRect">
            <a:avLst>
              <a:gd fmla="val 12524" name="adj"/>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ental health center by Slidesgo">
  <a:themeElements>
    <a:clrScheme name="Simple Light">
      <a:dk1>
        <a:srgbClr val="000000"/>
      </a:dk1>
      <a:lt1>
        <a:srgbClr val="FFFFFF"/>
      </a:lt1>
      <a:dk2>
        <a:srgbClr val="000000"/>
      </a:dk2>
      <a:lt2>
        <a:srgbClr val="FFFFFF"/>
      </a:lt2>
      <a:accent1>
        <a:srgbClr val="556FDE"/>
      </a:accent1>
      <a:accent2>
        <a:srgbClr val="FFAC1A"/>
      </a:accent2>
      <a:accent3>
        <a:srgbClr val="FF5A3A"/>
      </a:accent3>
      <a:accent4>
        <a:srgbClr val="000000"/>
      </a:accent4>
      <a:accent5>
        <a:srgbClr val="556FDE"/>
      </a:accent5>
      <a:accent6>
        <a:srgbClr val="FFAC1A"/>
      </a:accent6>
      <a:hlink>
        <a:srgbClr val="FF5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